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0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73" d="100"/>
          <a:sy n="73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2E44BC7-C477-2547-9DF9-D6176EB92DF3}" type="datetimeFigureOut">
              <a:rPr lang="en-US" smtClean="0"/>
              <a:t>2/22/13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1B720EE-D3C1-154A-9E49-591A0E6F6FB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ycharonis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966912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Internationalisation</a:t>
            </a:r>
            <a:r>
              <a:rPr lang="en-US" dirty="0" smtClean="0"/>
              <a:t> of HE </a:t>
            </a:r>
            <a:br>
              <a:rPr lang="en-US" dirty="0" smtClean="0"/>
            </a:br>
            <a:r>
              <a:rPr lang="en-US" sz="3800" dirty="0" smtClean="0"/>
              <a:t>A personal experience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124200"/>
            <a:ext cx="8062912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George-</a:t>
            </a:r>
            <a:r>
              <a:rPr lang="en-US" dirty="0" err="1" smtClean="0"/>
              <a:t>Konstantinos</a:t>
            </a:r>
            <a:r>
              <a:rPr lang="en-US" dirty="0" smtClean="0"/>
              <a:t> Charonis</a:t>
            </a:r>
          </a:p>
          <a:p>
            <a:r>
              <a:rPr lang="en-US" dirty="0" smtClean="0"/>
              <a:t>22 February 2013 – Athens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</a:p>
          <a:p>
            <a:r>
              <a:rPr lang="en-US" dirty="0" smtClean="0"/>
              <a:t>Weaknesses</a:t>
            </a:r>
          </a:p>
          <a:p>
            <a:r>
              <a:rPr lang="en-US" dirty="0" smtClean="0"/>
              <a:t>Future considerations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Intercultural collaboration, awareness, </a:t>
            </a:r>
            <a:r>
              <a:rPr lang="en-US" dirty="0" err="1" smtClean="0"/>
              <a:t>dialogu</a:t>
            </a:r>
            <a:r>
              <a:rPr lang="en-GB" dirty="0" err="1" smtClean="0"/>
              <a:t>e</a:t>
            </a:r>
            <a:endParaRPr lang="en-US" dirty="0" smtClean="0"/>
          </a:p>
          <a:p>
            <a:r>
              <a:rPr lang="en-US" dirty="0" err="1" smtClean="0"/>
              <a:t>Internationalised</a:t>
            </a:r>
            <a:r>
              <a:rPr lang="en-US" dirty="0" smtClean="0"/>
              <a:t> educational experience</a:t>
            </a:r>
          </a:p>
          <a:p>
            <a:r>
              <a:rPr lang="en-US" dirty="0" smtClean="0"/>
              <a:t>Knowledge &amp; skills </a:t>
            </a:r>
            <a:r>
              <a:rPr lang="en-US" dirty="0" smtClean="0"/>
              <a:t>transfer (‘brain gain’)</a:t>
            </a:r>
          </a:p>
          <a:p>
            <a:r>
              <a:rPr lang="en-US" dirty="0" smtClean="0"/>
              <a:t>Developing international networks</a:t>
            </a:r>
          </a:p>
          <a:p>
            <a:r>
              <a:rPr lang="en-US" dirty="0" smtClean="0"/>
              <a:t>Employability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Voluntary cultural/national segregation</a:t>
            </a:r>
          </a:p>
          <a:p>
            <a:r>
              <a:rPr lang="en-US" dirty="0" smtClean="0"/>
              <a:t>Brain drain – negative for Greece in </a:t>
            </a:r>
            <a:r>
              <a:rPr lang="en-US" dirty="0" smtClean="0"/>
              <a:t>crisis, negative for Southeast EU countries</a:t>
            </a:r>
          </a:p>
          <a:p>
            <a:r>
              <a:rPr lang="en-US" dirty="0" smtClean="0"/>
              <a:t>Available to those with adequate financial means</a:t>
            </a:r>
          </a:p>
          <a:p>
            <a:r>
              <a:rPr lang="en-US" dirty="0" smtClean="0"/>
              <a:t>National/HEI motivation &amp; perceived key benefits – predominately financial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6526"/>
            <a:ext cx="8229600" cy="519147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Social dimension of </a:t>
            </a:r>
            <a:r>
              <a:rPr lang="en-US" dirty="0" err="1" smtClean="0"/>
              <a:t>internationalisation</a:t>
            </a:r>
            <a:endParaRPr lang="en-US" dirty="0" smtClean="0"/>
          </a:p>
          <a:p>
            <a:pPr lvl="1"/>
            <a:r>
              <a:rPr lang="en-US" dirty="0" smtClean="0"/>
              <a:t>Transferrable grants &amp; </a:t>
            </a:r>
            <a:r>
              <a:rPr lang="en-US" dirty="0" err="1" smtClean="0"/>
              <a:t>scholarshipss</a:t>
            </a:r>
            <a:endParaRPr lang="en-US" dirty="0" smtClean="0"/>
          </a:p>
          <a:p>
            <a:r>
              <a:rPr lang="en-US" dirty="0" smtClean="0"/>
              <a:t>Systematical </a:t>
            </a:r>
            <a:r>
              <a:rPr lang="en-US" dirty="0" err="1" smtClean="0"/>
              <a:t>internationalisation</a:t>
            </a:r>
            <a:r>
              <a:rPr lang="en-US" dirty="0" smtClean="0"/>
              <a:t> of curricula</a:t>
            </a:r>
          </a:p>
          <a:p>
            <a:r>
              <a:rPr lang="en-US" dirty="0" smtClean="0"/>
              <a:t>Encouraging integration</a:t>
            </a:r>
          </a:p>
          <a:p>
            <a:r>
              <a:rPr lang="en-US" dirty="0" smtClean="0"/>
              <a:t>Balancing mobility/transfer of knowledge &amp; skills</a:t>
            </a:r>
          </a:p>
          <a:p>
            <a:r>
              <a:rPr lang="en-US" dirty="0" smtClean="0"/>
              <a:t>Articulating benefits beyond financial &amp; personal ones</a:t>
            </a:r>
          </a:p>
          <a:p>
            <a:pPr lvl="1"/>
            <a:r>
              <a:rPr lang="en-US" dirty="0" smtClean="0"/>
              <a:t>Pedagogical</a:t>
            </a:r>
          </a:p>
          <a:p>
            <a:pPr lvl="1"/>
            <a:r>
              <a:rPr lang="en-US" dirty="0" smtClean="0"/>
              <a:t>Societal development</a:t>
            </a:r>
          </a:p>
          <a:p>
            <a:pPr lvl="1"/>
            <a:r>
              <a:rPr lang="en-US" dirty="0" smtClean="0"/>
              <a:t>Fostering global citizenship</a:t>
            </a:r>
          </a:p>
          <a:p>
            <a:pPr lvl="1"/>
            <a:r>
              <a:rPr lang="en-US" dirty="0" smtClean="0"/>
              <a:t>Etc…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Thank you for your attention!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3392"/>
            <a:ext cx="8229600" cy="348300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ycharonis@gmail.com</a:t>
            </a:r>
            <a:endParaRPr lang="en-US" dirty="0" smtClean="0"/>
          </a:p>
          <a:p>
            <a:r>
              <a:rPr lang="en-US" dirty="0" smtClean="0"/>
              <a:t>Twitter: @</a:t>
            </a:r>
            <a:r>
              <a:rPr lang="en-US" dirty="0" err="1" smtClean="0"/>
              <a:t>GeorgeKCharonis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Verve.thmx</Template>
  <TotalTime>121</TotalTime>
  <Words>135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Verve</vt:lpstr>
      <vt:lpstr>Internationalisation of HE  A personal experience</vt:lpstr>
      <vt:lpstr>Overview</vt:lpstr>
      <vt:lpstr>Strengths</vt:lpstr>
      <vt:lpstr>Weaknesses</vt:lpstr>
      <vt:lpstr>Future considerations</vt:lpstr>
      <vt:lpstr>Thank you for your attention!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Internationalisation of a Higher Education – A personal experience</dc:title>
  <dc:creator>Georgios Charonis</dc:creator>
  <cp:lastModifiedBy>Georgios Charonis</cp:lastModifiedBy>
  <cp:revision>25</cp:revision>
  <dcterms:created xsi:type="dcterms:W3CDTF">2013-02-21T22:45:10Z</dcterms:created>
  <dcterms:modified xsi:type="dcterms:W3CDTF">2013-02-22T00:46:43Z</dcterms:modified>
</cp:coreProperties>
</file>