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7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E7D60-488E-441C-A856-86DDEEA0D4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3105798-B1E5-4A7C-87FF-AFD8274EA374}">
      <dgm:prSet custT="1"/>
      <dgm:spPr/>
      <dgm:t>
        <a:bodyPr/>
        <a:lstStyle/>
        <a:p>
          <a:pPr rtl="0"/>
          <a:r>
            <a:rPr lang="el-GR" sz="1800" dirty="0" smtClean="0"/>
            <a:t>Εταιρική σχέση και κατανομή αρμοδιοτήτων των εμπλεκόμενων φορέων</a:t>
          </a:r>
          <a:endParaRPr lang="el-GR" sz="1800" dirty="0"/>
        </a:p>
      </dgm:t>
    </dgm:pt>
    <dgm:pt modelId="{3B49AC0A-710E-4624-969E-B5C59CC91C83}" type="parTrans" cxnId="{8045D4D5-1922-497C-ACC2-8449B31C4D41}">
      <dgm:prSet/>
      <dgm:spPr/>
      <dgm:t>
        <a:bodyPr/>
        <a:lstStyle/>
        <a:p>
          <a:endParaRPr lang="el-GR"/>
        </a:p>
      </dgm:t>
    </dgm:pt>
    <dgm:pt modelId="{E1E100B2-5D27-4DBB-A0AF-44FD895E6408}" type="sibTrans" cxnId="{8045D4D5-1922-497C-ACC2-8449B31C4D41}">
      <dgm:prSet/>
      <dgm:spPr/>
      <dgm:t>
        <a:bodyPr/>
        <a:lstStyle/>
        <a:p>
          <a:endParaRPr lang="el-GR"/>
        </a:p>
      </dgm:t>
    </dgm:pt>
    <dgm:pt modelId="{408ED551-38C8-4F79-861B-5B577C6E600A}">
      <dgm:prSet custT="1"/>
      <dgm:spPr/>
      <dgm:t>
        <a:bodyPr/>
        <a:lstStyle/>
        <a:p>
          <a:pPr rtl="0"/>
          <a:r>
            <a:rPr lang="el-GR" sz="1800" dirty="0" smtClean="0"/>
            <a:t>Στόχοι και Υπόβαθρο</a:t>
          </a:r>
          <a:endParaRPr lang="el-GR" sz="1800" dirty="0"/>
        </a:p>
      </dgm:t>
    </dgm:pt>
    <dgm:pt modelId="{2298268D-950C-47FA-A999-82C280294CBB}" type="parTrans" cxnId="{7A50DA5E-40FB-433C-855C-913D43B22D09}">
      <dgm:prSet/>
      <dgm:spPr/>
      <dgm:t>
        <a:bodyPr/>
        <a:lstStyle/>
        <a:p>
          <a:endParaRPr lang="el-GR"/>
        </a:p>
      </dgm:t>
    </dgm:pt>
    <dgm:pt modelId="{6BFABB22-F179-4D83-B224-C6595B0CC6AF}" type="sibTrans" cxnId="{7A50DA5E-40FB-433C-855C-913D43B22D09}">
      <dgm:prSet/>
      <dgm:spPr/>
      <dgm:t>
        <a:bodyPr/>
        <a:lstStyle/>
        <a:p>
          <a:endParaRPr lang="el-GR"/>
        </a:p>
      </dgm:t>
    </dgm:pt>
    <dgm:pt modelId="{5AC27634-5D65-410E-99C9-B7F19ED286AF}">
      <dgm:prSet custT="1"/>
      <dgm:spPr/>
      <dgm:t>
        <a:bodyPr/>
        <a:lstStyle/>
        <a:p>
          <a:pPr rtl="0"/>
          <a:r>
            <a:rPr lang="el-GR" sz="1800" dirty="0" smtClean="0"/>
            <a:t>Οργάνωση και διαχείριση του σχεδίου </a:t>
          </a:r>
          <a:endParaRPr lang="en-US" sz="1800" dirty="0"/>
        </a:p>
      </dgm:t>
    </dgm:pt>
    <dgm:pt modelId="{0AAE67AE-A48D-4F72-8101-3F3C3C29D3D7}" type="parTrans" cxnId="{AE1E0C93-8D15-4A05-ABCE-98D5D06D43EB}">
      <dgm:prSet/>
      <dgm:spPr/>
      <dgm:t>
        <a:bodyPr/>
        <a:lstStyle/>
        <a:p>
          <a:endParaRPr lang="el-GR"/>
        </a:p>
      </dgm:t>
    </dgm:pt>
    <dgm:pt modelId="{E560850D-ECAA-453B-BF6E-50D791DC6BA6}" type="sibTrans" cxnId="{AE1E0C93-8D15-4A05-ABCE-98D5D06D43EB}">
      <dgm:prSet/>
      <dgm:spPr/>
      <dgm:t>
        <a:bodyPr/>
        <a:lstStyle/>
        <a:p>
          <a:endParaRPr lang="el-GR"/>
        </a:p>
      </dgm:t>
    </dgm:pt>
    <dgm:pt modelId="{7470AD6A-4B52-4711-BAFF-A835202D435E}">
      <dgm:prSet custT="1"/>
      <dgm:spPr/>
      <dgm:t>
        <a:bodyPr/>
        <a:lstStyle/>
        <a:p>
          <a:pPr rtl="0"/>
          <a:r>
            <a:rPr lang="el-GR" sz="1800" dirty="0" smtClean="0"/>
            <a:t>Μεθοδολογία επιλογής συμμετεχόντων</a:t>
          </a:r>
          <a:r>
            <a:rPr lang="en-US" sz="1800" dirty="0" smtClean="0"/>
            <a:t>,</a:t>
          </a:r>
          <a:r>
            <a:rPr lang="el-GR" sz="1800" dirty="0" smtClean="0"/>
            <a:t>προφίλ  συμμετεχόντων και προετοιμασία</a:t>
          </a:r>
          <a:endParaRPr lang="el-GR" sz="1800" dirty="0"/>
        </a:p>
      </dgm:t>
    </dgm:pt>
    <dgm:pt modelId="{2566BBB6-A1D6-4CD8-B335-414E7623DFA6}" type="parTrans" cxnId="{97A6252D-6400-40CD-BE85-D69CC0B1CF38}">
      <dgm:prSet/>
      <dgm:spPr/>
      <dgm:t>
        <a:bodyPr/>
        <a:lstStyle/>
        <a:p>
          <a:endParaRPr lang="el-GR"/>
        </a:p>
      </dgm:t>
    </dgm:pt>
    <dgm:pt modelId="{367E8433-37C7-4B2C-9D7D-A42613168234}" type="sibTrans" cxnId="{97A6252D-6400-40CD-BE85-D69CC0B1CF38}">
      <dgm:prSet/>
      <dgm:spPr/>
      <dgm:t>
        <a:bodyPr/>
        <a:lstStyle/>
        <a:p>
          <a:endParaRPr lang="el-GR"/>
        </a:p>
      </dgm:t>
    </dgm:pt>
    <dgm:pt modelId="{3F4E260A-F6C7-4624-A846-954AD2813597}">
      <dgm:prSet custT="1"/>
      <dgm:spPr/>
      <dgm:t>
        <a:bodyPr/>
        <a:lstStyle/>
        <a:p>
          <a:pPr rtl="0"/>
          <a:r>
            <a:rPr lang="el-GR" sz="1600" dirty="0" smtClean="0"/>
            <a:t>Πρόγραμμα κατάρτισης και παρακολούθησης</a:t>
          </a:r>
          <a:r>
            <a:rPr lang="en-US" sz="1600" dirty="0" smtClean="0"/>
            <a:t>,</a:t>
          </a:r>
          <a:r>
            <a:rPr lang="el-GR" sz="1600" dirty="0" smtClean="0"/>
            <a:t>επικύρωση/αναγνώριση των  </a:t>
          </a:r>
          <a:r>
            <a:rPr lang="el-GR" sz="1600" dirty="0" err="1" smtClean="0"/>
            <a:t>αποκτηθεισών</a:t>
          </a:r>
          <a:r>
            <a:rPr lang="el-GR" sz="1600" dirty="0" smtClean="0"/>
            <a:t> δεξιοτήτων</a:t>
          </a:r>
          <a:r>
            <a:rPr lang="en-US" sz="1600" dirty="0" smtClean="0"/>
            <a:t>,</a:t>
          </a:r>
          <a:r>
            <a:rPr lang="el-GR" sz="1600" dirty="0" smtClean="0"/>
            <a:t>εφαρμογή στοιχείων </a:t>
          </a:r>
          <a:r>
            <a:rPr lang="en-US" sz="1600" dirty="0" smtClean="0"/>
            <a:t>ECVET (</a:t>
          </a:r>
          <a:r>
            <a:rPr lang="el-GR" sz="1600" dirty="0" smtClean="0"/>
            <a:t>αν ισχύει), αξιολόγηση </a:t>
          </a:r>
          <a:endParaRPr lang="el-GR" sz="1600" dirty="0"/>
        </a:p>
      </dgm:t>
    </dgm:pt>
    <dgm:pt modelId="{F00E7C3B-9B92-4892-B338-B9BE230B8E11}" type="parTrans" cxnId="{547DF81D-E957-4002-8934-2D8B5CE6EEC8}">
      <dgm:prSet/>
      <dgm:spPr/>
      <dgm:t>
        <a:bodyPr/>
        <a:lstStyle/>
        <a:p>
          <a:endParaRPr lang="el-GR"/>
        </a:p>
      </dgm:t>
    </dgm:pt>
    <dgm:pt modelId="{249BF5C0-B34D-4FCB-884C-E61C4F6C1CBD}" type="sibTrans" cxnId="{547DF81D-E957-4002-8934-2D8B5CE6EEC8}">
      <dgm:prSet/>
      <dgm:spPr/>
      <dgm:t>
        <a:bodyPr/>
        <a:lstStyle/>
        <a:p>
          <a:endParaRPr lang="el-GR"/>
        </a:p>
      </dgm:t>
    </dgm:pt>
    <dgm:pt modelId="{1673B101-7F9B-42D1-9F2D-8E6FDF8CA5B5}">
      <dgm:prSet custT="1"/>
      <dgm:spPr/>
      <dgm:t>
        <a:bodyPr/>
        <a:lstStyle/>
        <a:p>
          <a:pPr rtl="0"/>
          <a:r>
            <a:rPr lang="el-GR" sz="1800" dirty="0" smtClean="0"/>
            <a:t>Διάδοση αποτελεσμάτων</a:t>
          </a:r>
          <a:endParaRPr lang="el-GR" sz="1800" dirty="0"/>
        </a:p>
      </dgm:t>
    </dgm:pt>
    <dgm:pt modelId="{A5E14A1B-FB4F-457B-8FCA-06CE0E35FCDD}" type="parTrans" cxnId="{3E19ACD9-48AB-48C8-94E3-AFA18C0C8B7E}">
      <dgm:prSet/>
      <dgm:spPr/>
      <dgm:t>
        <a:bodyPr/>
        <a:lstStyle/>
        <a:p>
          <a:endParaRPr lang="el-GR"/>
        </a:p>
      </dgm:t>
    </dgm:pt>
    <dgm:pt modelId="{AB6F7DB2-FE91-459D-9C0C-7AB4026421BD}" type="sibTrans" cxnId="{3E19ACD9-48AB-48C8-94E3-AFA18C0C8B7E}">
      <dgm:prSet/>
      <dgm:spPr/>
      <dgm:t>
        <a:bodyPr/>
        <a:lstStyle/>
        <a:p>
          <a:endParaRPr lang="el-GR"/>
        </a:p>
      </dgm:t>
    </dgm:pt>
    <dgm:pt modelId="{15982F98-4EF3-4CDE-88FA-21DA4209111C}">
      <dgm:prSet phldrT="[Text]" custT="1"/>
      <dgm:spPr/>
      <dgm:t>
        <a:bodyPr/>
        <a:lstStyle/>
        <a:p>
          <a:r>
            <a:rPr lang="el-GR" sz="1800" dirty="0" smtClean="0"/>
            <a:t>Προϋπολογισμός και ροές</a:t>
          </a:r>
          <a:endParaRPr lang="el-GR" sz="1800" dirty="0"/>
        </a:p>
      </dgm:t>
    </dgm:pt>
    <dgm:pt modelId="{7440C1D4-E832-4BBD-B630-FF5DDA410230}" type="sibTrans" cxnId="{ED7FAD62-DE96-483C-BAB4-211B16D683FE}">
      <dgm:prSet/>
      <dgm:spPr/>
      <dgm:t>
        <a:bodyPr/>
        <a:lstStyle/>
        <a:p>
          <a:endParaRPr lang="el-GR"/>
        </a:p>
      </dgm:t>
    </dgm:pt>
    <dgm:pt modelId="{876174A8-856B-409A-9021-B9AE2F02D4FD}" type="parTrans" cxnId="{ED7FAD62-DE96-483C-BAB4-211B16D683FE}">
      <dgm:prSet/>
      <dgm:spPr/>
      <dgm:t>
        <a:bodyPr/>
        <a:lstStyle/>
        <a:p>
          <a:endParaRPr lang="el-GR"/>
        </a:p>
      </dgm:t>
    </dgm:pt>
    <dgm:pt modelId="{1F1B728E-51E5-4B93-94A3-DA3E4EEB2574}">
      <dgm:prSet custT="1"/>
      <dgm:spPr/>
      <dgm:t>
        <a:bodyPr/>
        <a:lstStyle/>
        <a:p>
          <a:pPr rtl="0"/>
          <a:r>
            <a:rPr lang="el-GR" sz="1800" dirty="0" smtClean="0"/>
            <a:t>Εθνικές Προτεραιότητες</a:t>
          </a:r>
          <a:endParaRPr lang="el-GR" sz="1800" dirty="0"/>
        </a:p>
      </dgm:t>
    </dgm:pt>
    <dgm:pt modelId="{3B3BF35C-802C-4640-9E00-27F42D3431B1}" type="parTrans" cxnId="{C767CB90-115A-4311-B020-5B93EED9EE47}">
      <dgm:prSet/>
      <dgm:spPr/>
      <dgm:t>
        <a:bodyPr/>
        <a:lstStyle/>
        <a:p>
          <a:endParaRPr lang="el-GR"/>
        </a:p>
      </dgm:t>
    </dgm:pt>
    <dgm:pt modelId="{2A8E9595-796E-4F5C-8DB0-503B250318ED}" type="sibTrans" cxnId="{C767CB90-115A-4311-B020-5B93EED9EE47}">
      <dgm:prSet/>
      <dgm:spPr/>
      <dgm:t>
        <a:bodyPr/>
        <a:lstStyle/>
        <a:p>
          <a:endParaRPr lang="el-GR"/>
        </a:p>
      </dgm:t>
    </dgm:pt>
    <dgm:pt modelId="{2C134DD5-0326-4439-816E-D6376230E64C}" type="pres">
      <dgm:prSet presAssocID="{734E7D60-488E-441C-A856-86DDEEA0D4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9DEB8FE-B711-4E3D-88EA-BAA2CFA0D990}" type="pres">
      <dgm:prSet presAssocID="{15982F98-4EF3-4CDE-88FA-21DA4209111C}" presName="node" presStyleLbl="node1" presStyleIdx="0" presStyleCnt="8" custLinFactY="100000" custLinFactNeighborX="48232" custLinFactNeighborY="12059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A7B029-5221-4273-BC38-C51F6E328CA1}" type="pres">
      <dgm:prSet presAssocID="{7440C1D4-E832-4BBD-B630-FF5DDA410230}" presName="sibTrans" presStyleCnt="0"/>
      <dgm:spPr/>
    </dgm:pt>
    <dgm:pt modelId="{37AFE3A3-C148-456E-8A5F-740686145B99}" type="pres">
      <dgm:prSet presAssocID="{33105798-B1E5-4A7C-87FF-AFD8274EA374}" presName="node" presStyleLbl="node1" presStyleIdx="1" presStyleCnt="8" custLinFactX="-7037" custLinFactNeighborX="-100000" custLinFactNeighborY="37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41F272-334C-4C71-9BF7-D7C1FFE671E0}" type="pres">
      <dgm:prSet presAssocID="{E1E100B2-5D27-4DBB-A0AF-44FD895E6408}" presName="sibTrans" presStyleCnt="0"/>
      <dgm:spPr/>
    </dgm:pt>
    <dgm:pt modelId="{BFE534A6-9499-4AFA-B1AB-EE5B70A2ABCE}" type="pres">
      <dgm:prSet presAssocID="{408ED551-38C8-4F79-861B-5B577C6E600A}" presName="node" presStyleLbl="node1" presStyleIdx="2" presStyleCnt="8" custLinFactX="-10370" custLinFactNeighborX="-100000" custLinFactNeighborY="37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A65EB0-DB86-4283-85AD-3384DCA8C630}" type="pres">
      <dgm:prSet presAssocID="{6BFABB22-F179-4D83-B224-C6595B0CC6AF}" presName="sibTrans" presStyleCnt="0"/>
      <dgm:spPr/>
    </dgm:pt>
    <dgm:pt modelId="{ADEE0B79-8454-4EF7-B654-8059E3E92EB2}" type="pres">
      <dgm:prSet presAssocID="{5AC27634-5D65-410E-99C9-B7F19ED286AF}" presName="node" presStyleLbl="node1" presStyleIdx="3" presStyleCnt="8" custLinFactX="100000" custLinFactY="-12963" custLinFactNeighborX="116296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F97D3A-BB9B-4C4C-97E1-3BC4D426021B}" type="pres">
      <dgm:prSet presAssocID="{E560850D-ECAA-453B-BF6E-50D791DC6BA6}" presName="sibTrans" presStyleCnt="0"/>
      <dgm:spPr/>
    </dgm:pt>
    <dgm:pt modelId="{E639393D-56D0-4285-AE93-0EC3E26A9056}" type="pres">
      <dgm:prSet presAssocID="{7470AD6A-4B52-4711-BAFF-A835202D435E}" presName="node" presStyleLbl="node1" presStyleIdx="4" presStyleCnt="8" custLinFactX="-5887" custLinFactNeighborX="-100000" custLinFactNeighborY="-39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14C66B-6212-4991-BA2C-7A459C979258}" type="pres">
      <dgm:prSet presAssocID="{367E8433-37C7-4B2C-9D7D-A42613168234}" presName="sibTrans" presStyleCnt="0"/>
      <dgm:spPr/>
    </dgm:pt>
    <dgm:pt modelId="{2A0DB35E-3965-4B6C-9D4A-AEEE53B7657D}" type="pres">
      <dgm:prSet presAssocID="{1673B101-7F9B-42D1-9F2D-8E6FDF8CA5B5}" presName="node" presStyleLbl="node1" presStyleIdx="5" presStyleCnt="8" custLinFactNeighborX="-4116" custLinFactNeighborY="-39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ADAFBA-4E81-4E5B-BE30-B1B25FA1DA5F}" type="pres">
      <dgm:prSet presAssocID="{AB6F7DB2-FE91-459D-9C0C-7AB4026421BD}" presName="sibTrans" presStyleCnt="0"/>
      <dgm:spPr/>
    </dgm:pt>
    <dgm:pt modelId="{8E3E452F-B767-4962-B728-85A4F60D1194}" type="pres">
      <dgm:prSet presAssocID="{3F4E260A-F6C7-4624-A846-954AD2813597}" presName="node" presStyleLbl="node1" presStyleIdx="6" presStyleCnt="8" custLinFactY="-20590" custLinFactNeighborX="54999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CB90DDC-979E-4724-B4F8-541D41C2EF07}" type="pres">
      <dgm:prSet presAssocID="{249BF5C0-B34D-4FCB-884C-E61C4F6C1CBD}" presName="sibTrans" presStyleCnt="0"/>
      <dgm:spPr/>
    </dgm:pt>
    <dgm:pt modelId="{978A0F71-5BD7-43E5-AFC9-94D91885EB21}" type="pres">
      <dgm:prSet presAssocID="{1F1B728E-51E5-4B93-94A3-DA3E4EEB2574}" presName="node" presStyleLbl="node1" presStyleIdx="7" presStyleCnt="8" custLinFactNeighborX="-2059" custLinFactNeighborY="-127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045D4D5-1922-497C-ACC2-8449B31C4D41}" srcId="{734E7D60-488E-441C-A856-86DDEEA0D4C9}" destId="{33105798-B1E5-4A7C-87FF-AFD8274EA374}" srcOrd="1" destOrd="0" parTransId="{3B49AC0A-710E-4624-969E-B5C59CC91C83}" sibTransId="{E1E100B2-5D27-4DBB-A0AF-44FD895E6408}"/>
    <dgm:cxn modelId="{7A50DA5E-40FB-433C-855C-913D43B22D09}" srcId="{734E7D60-488E-441C-A856-86DDEEA0D4C9}" destId="{408ED551-38C8-4F79-861B-5B577C6E600A}" srcOrd="2" destOrd="0" parTransId="{2298268D-950C-47FA-A999-82C280294CBB}" sibTransId="{6BFABB22-F179-4D83-B224-C6595B0CC6AF}"/>
    <dgm:cxn modelId="{503362C6-162B-4028-9B36-9AC24943C781}" type="presOf" srcId="{1673B101-7F9B-42D1-9F2D-8E6FDF8CA5B5}" destId="{2A0DB35E-3965-4B6C-9D4A-AEEE53B7657D}" srcOrd="0" destOrd="0" presId="urn:microsoft.com/office/officeart/2005/8/layout/default"/>
    <dgm:cxn modelId="{3E19ACD9-48AB-48C8-94E3-AFA18C0C8B7E}" srcId="{734E7D60-488E-441C-A856-86DDEEA0D4C9}" destId="{1673B101-7F9B-42D1-9F2D-8E6FDF8CA5B5}" srcOrd="5" destOrd="0" parTransId="{A5E14A1B-FB4F-457B-8FCA-06CE0E35FCDD}" sibTransId="{AB6F7DB2-FE91-459D-9C0C-7AB4026421BD}"/>
    <dgm:cxn modelId="{981B5A8C-F586-4E96-A85C-9B307AC81866}" type="presOf" srcId="{7470AD6A-4B52-4711-BAFF-A835202D435E}" destId="{E639393D-56D0-4285-AE93-0EC3E26A9056}" srcOrd="0" destOrd="0" presId="urn:microsoft.com/office/officeart/2005/8/layout/default"/>
    <dgm:cxn modelId="{AE1E0C93-8D15-4A05-ABCE-98D5D06D43EB}" srcId="{734E7D60-488E-441C-A856-86DDEEA0D4C9}" destId="{5AC27634-5D65-410E-99C9-B7F19ED286AF}" srcOrd="3" destOrd="0" parTransId="{0AAE67AE-A48D-4F72-8101-3F3C3C29D3D7}" sibTransId="{E560850D-ECAA-453B-BF6E-50D791DC6BA6}"/>
    <dgm:cxn modelId="{DBBD7CF2-FD3D-4314-A038-757D27A8234F}" type="presOf" srcId="{3F4E260A-F6C7-4624-A846-954AD2813597}" destId="{8E3E452F-B767-4962-B728-85A4F60D1194}" srcOrd="0" destOrd="0" presId="urn:microsoft.com/office/officeart/2005/8/layout/default"/>
    <dgm:cxn modelId="{F2A4B4DB-861A-4A2D-A3E5-521B4E97ACE9}" type="presOf" srcId="{1F1B728E-51E5-4B93-94A3-DA3E4EEB2574}" destId="{978A0F71-5BD7-43E5-AFC9-94D91885EB21}" srcOrd="0" destOrd="0" presId="urn:microsoft.com/office/officeart/2005/8/layout/default"/>
    <dgm:cxn modelId="{F5FF41AF-0BA0-4CCF-8AED-94829A17FB90}" type="presOf" srcId="{5AC27634-5D65-410E-99C9-B7F19ED286AF}" destId="{ADEE0B79-8454-4EF7-B654-8059E3E92EB2}" srcOrd="0" destOrd="0" presId="urn:microsoft.com/office/officeart/2005/8/layout/default"/>
    <dgm:cxn modelId="{89C9B6E8-E93E-4365-A9D5-D127BCBDA3E2}" type="presOf" srcId="{734E7D60-488E-441C-A856-86DDEEA0D4C9}" destId="{2C134DD5-0326-4439-816E-D6376230E64C}" srcOrd="0" destOrd="0" presId="urn:microsoft.com/office/officeart/2005/8/layout/default"/>
    <dgm:cxn modelId="{ED7FAD62-DE96-483C-BAB4-211B16D683FE}" srcId="{734E7D60-488E-441C-A856-86DDEEA0D4C9}" destId="{15982F98-4EF3-4CDE-88FA-21DA4209111C}" srcOrd="0" destOrd="0" parTransId="{876174A8-856B-409A-9021-B9AE2F02D4FD}" sibTransId="{7440C1D4-E832-4BBD-B630-FF5DDA410230}"/>
    <dgm:cxn modelId="{547DF81D-E957-4002-8934-2D8B5CE6EEC8}" srcId="{734E7D60-488E-441C-A856-86DDEEA0D4C9}" destId="{3F4E260A-F6C7-4624-A846-954AD2813597}" srcOrd="6" destOrd="0" parTransId="{F00E7C3B-9B92-4892-B338-B9BE230B8E11}" sibTransId="{249BF5C0-B34D-4FCB-884C-E61C4F6C1CBD}"/>
    <dgm:cxn modelId="{C71E23BA-7176-4AE0-80B1-1CDD3367576B}" type="presOf" srcId="{15982F98-4EF3-4CDE-88FA-21DA4209111C}" destId="{39DEB8FE-B711-4E3D-88EA-BAA2CFA0D990}" srcOrd="0" destOrd="0" presId="urn:microsoft.com/office/officeart/2005/8/layout/default"/>
    <dgm:cxn modelId="{C767CB90-115A-4311-B020-5B93EED9EE47}" srcId="{734E7D60-488E-441C-A856-86DDEEA0D4C9}" destId="{1F1B728E-51E5-4B93-94A3-DA3E4EEB2574}" srcOrd="7" destOrd="0" parTransId="{3B3BF35C-802C-4640-9E00-27F42D3431B1}" sibTransId="{2A8E9595-796E-4F5C-8DB0-503B250318ED}"/>
    <dgm:cxn modelId="{97A6252D-6400-40CD-BE85-D69CC0B1CF38}" srcId="{734E7D60-488E-441C-A856-86DDEEA0D4C9}" destId="{7470AD6A-4B52-4711-BAFF-A835202D435E}" srcOrd="4" destOrd="0" parTransId="{2566BBB6-A1D6-4CD8-B335-414E7623DFA6}" sibTransId="{367E8433-37C7-4B2C-9D7D-A42613168234}"/>
    <dgm:cxn modelId="{9C1B7CA2-2D05-4E64-80E0-05F7F3060E41}" type="presOf" srcId="{408ED551-38C8-4F79-861B-5B577C6E600A}" destId="{BFE534A6-9499-4AFA-B1AB-EE5B70A2ABCE}" srcOrd="0" destOrd="0" presId="urn:microsoft.com/office/officeart/2005/8/layout/default"/>
    <dgm:cxn modelId="{891EE899-D569-4B30-9EE8-7A6DFBC1D14B}" type="presOf" srcId="{33105798-B1E5-4A7C-87FF-AFD8274EA374}" destId="{37AFE3A3-C148-456E-8A5F-740686145B99}" srcOrd="0" destOrd="0" presId="urn:microsoft.com/office/officeart/2005/8/layout/default"/>
    <dgm:cxn modelId="{00BF08C4-0AF1-4A0D-A8D2-BAD5789C594C}" type="presParOf" srcId="{2C134DD5-0326-4439-816E-D6376230E64C}" destId="{39DEB8FE-B711-4E3D-88EA-BAA2CFA0D990}" srcOrd="0" destOrd="0" presId="urn:microsoft.com/office/officeart/2005/8/layout/default"/>
    <dgm:cxn modelId="{58401C0F-65B2-4F54-B61A-4842938D8F8D}" type="presParOf" srcId="{2C134DD5-0326-4439-816E-D6376230E64C}" destId="{03A7B029-5221-4273-BC38-C51F6E328CA1}" srcOrd="1" destOrd="0" presId="urn:microsoft.com/office/officeart/2005/8/layout/default"/>
    <dgm:cxn modelId="{9F9E347B-C507-4DBD-9EDD-B1870FC2A21F}" type="presParOf" srcId="{2C134DD5-0326-4439-816E-D6376230E64C}" destId="{37AFE3A3-C148-456E-8A5F-740686145B99}" srcOrd="2" destOrd="0" presId="urn:microsoft.com/office/officeart/2005/8/layout/default"/>
    <dgm:cxn modelId="{1170C1E1-3D17-4F7D-B4D3-7D998FB46511}" type="presParOf" srcId="{2C134DD5-0326-4439-816E-D6376230E64C}" destId="{0041F272-334C-4C71-9BF7-D7C1FFE671E0}" srcOrd="3" destOrd="0" presId="urn:microsoft.com/office/officeart/2005/8/layout/default"/>
    <dgm:cxn modelId="{199C9815-A534-4562-BCDE-11DC38FF79C4}" type="presParOf" srcId="{2C134DD5-0326-4439-816E-D6376230E64C}" destId="{BFE534A6-9499-4AFA-B1AB-EE5B70A2ABCE}" srcOrd="4" destOrd="0" presId="urn:microsoft.com/office/officeart/2005/8/layout/default"/>
    <dgm:cxn modelId="{30436D3D-63C6-4F57-8724-1F9685531381}" type="presParOf" srcId="{2C134DD5-0326-4439-816E-D6376230E64C}" destId="{9BA65EB0-DB86-4283-85AD-3384DCA8C630}" srcOrd="5" destOrd="0" presId="urn:microsoft.com/office/officeart/2005/8/layout/default"/>
    <dgm:cxn modelId="{FAB0E54B-FF20-4530-9C28-A0953174B44F}" type="presParOf" srcId="{2C134DD5-0326-4439-816E-D6376230E64C}" destId="{ADEE0B79-8454-4EF7-B654-8059E3E92EB2}" srcOrd="6" destOrd="0" presId="urn:microsoft.com/office/officeart/2005/8/layout/default"/>
    <dgm:cxn modelId="{F978AE2B-B86A-4330-B860-572A402B7465}" type="presParOf" srcId="{2C134DD5-0326-4439-816E-D6376230E64C}" destId="{2BF97D3A-BB9B-4C4C-97E1-3BC4D426021B}" srcOrd="7" destOrd="0" presId="urn:microsoft.com/office/officeart/2005/8/layout/default"/>
    <dgm:cxn modelId="{61576728-0106-4B22-AD9F-C0E9F7CF9E62}" type="presParOf" srcId="{2C134DD5-0326-4439-816E-D6376230E64C}" destId="{E639393D-56D0-4285-AE93-0EC3E26A9056}" srcOrd="8" destOrd="0" presId="urn:microsoft.com/office/officeart/2005/8/layout/default"/>
    <dgm:cxn modelId="{701532CC-DB57-4ABD-A247-E0CFC3965CFB}" type="presParOf" srcId="{2C134DD5-0326-4439-816E-D6376230E64C}" destId="{E714C66B-6212-4991-BA2C-7A459C979258}" srcOrd="9" destOrd="0" presId="urn:microsoft.com/office/officeart/2005/8/layout/default"/>
    <dgm:cxn modelId="{2810DFA2-B12B-4E26-BBDD-F51A9868FBC1}" type="presParOf" srcId="{2C134DD5-0326-4439-816E-D6376230E64C}" destId="{2A0DB35E-3965-4B6C-9D4A-AEEE53B7657D}" srcOrd="10" destOrd="0" presId="urn:microsoft.com/office/officeart/2005/8/layout/default"/>
    <dgm:cxn modelId="{D48BCFC1-87AE-4AB4-95E6-33E772BCC607}" type="presParOf" srcId="{2C134DD5-0326-4439-816E-D6376230E64C}" destId="{36ADAFBA-4E81-4E5B-BE30-B1B25FA1DA5F}" srcOrd="11" destOrd="0" presId="urn:microsoft.com/office/officeart/2005/8/layout/default"/>
    <dgm:cxn modelId="{4308E463-1511-4328-ABFA-0333E9E6C6EA}" type="presParOf" srcId="{2C134DD5-0326-4439-816E-D6376230E64C}" destId="{8E3E452F-B767-4962-B728-85A4F60D1194}" srcOrd="12" destOrd="0" presId="urn:microsoft.com/office/officeart/2005/8/layout/default"/>
    <dgm:cxn modelId="{FFDABFA4-A39C-4A5F-8224-EBA4C1735788}" type="presParOf" srcId="{2C134DD5-0326-4439-816E-D6376230E64C}" destId="{0CB90DDC-979E-4724-B4F8-541D41C2EF07}" srcOrd="13" destOrd="0" presId="urn:microsoft.com/office/officeart/2005/8/layout/default"/>
    <dgm:cxn modelId="{ACB9DBEE-1FDF-490B-83E0-BECC07A98A08}" type="presParOf" srcId="{2C134DD5-0326-4439-816E-D6376230E64C}" destId="{978A0F71-5BD7-43E5-AFC9-94D91885EB2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3B58B-ED6B-4DCB-8EF4-D4F54F797C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0E26D22-6F19-4F9F-AD3E-66602E377BAD}">
      <dgm:prSet/>
      <dgm:spPr/>
      <dgm:t>
        <a:bodyPr/>
        <a:lstStyle/>
        <a:p>
          <a:pPr rtl="0"/>
          <a:r>
            <a:rPr lang="el-GR" dirty="0" smtClean="0"/>
            <a:t>Αναλυτική περιγραφή αρμοδιοτήτων των εμπλεκομένων οργανισμών. </a:t>
          </a:r>
          <a:endParaRPr lang="el-GR" dirty="0"/>
        </a:p>
      </dgm:t>
    </dgm:pt>
    <dgm:pt modelId="{7E788FB9-2B01-4331-B90C-7F53819BFE3D}" type="parTrans" cxnId="{9A33AF6F-A28E-4A66-BE48-0672BCED2208}">
      <dgm:prSet/>
      <dgm:spPr/>
      <dgm:t>
        <a:bodyPr/>
        <a:lstStyle/>
        <a:p>
          <a:endParaRPr lang="el-GR"/>
        </a:p>
      </dgm:t>
    </dgm:pt>
    <dgm:pt modelId="{54B65562-6FEB-4DEF-A7F9-98B7AC993286}" type="sibTrans" cxnId="{9A33AF6F-A28E-4A66-BE48-0672BCED2208}">
      <dgm:prSet/>
      <dgm:spPr/>
      <dgm:t>
        <a:bodyPr/>
        <a:lstStyle/>
        <a:p>
          <a:endParaRPr lang="el-GR"/>
        </a:p>
      </dgm:t>
    </dgm:pt>
    <dgm:pt modelId="{D1FA9CAA-F388-4C57-A03B-96E9AB8C9E65}">
      <dgm:prSet/>
      <dgm:spPr/>
      <dgm:t>
        <a:bodyPr/>
        <a:lstStyle/>
        <a:p>
          <a:pPr rtl="0"/>
          <a:r>
            <a:rPr lang="el-GR" dirty="0" smtClean="0"/>
            <a:t>Ικανοποιητική περιγραφή του προγράμματος κατάρτισης και σύνδεσής τους με τις ανάγκες των συμμετεχόντων. </a:t>
          </a:r>
        </a:p>
        <a:p>
          <a:pPr rtl="0"/>
          <a:r>
            <a:rPr lang="el-GR" dirty="0" smtClean="0"/>
            <a:t>Παράθεση χρονοδιαγράμματος.</a:t>
          </a:r>
          <a:endParaRPr lang="el-GR" dirty="0"/>
        </a:p>
      </dgm:t>
    </dgm:pt>
    <dgm:pt modelId="{7BBB2C7F-1010-4E84-8348-537A12667D89}" type="parTrans" cxnId="{CAC10FC1-A229-44CA-8515-26654781327D}">
      <dgm:prSet/>
      <dgm:spPr/>
      <dgm:t>
        <a:bodyPr/>
        <a:lstStyle/>
        <a:p>
          <a:endParaRPr lang="el-GR"/>
        </a:p>
      </dgm:t>
    </dgm:pt>
    <dgm:pt modelId="{EFFDCC04-5A32-403D-8E79-A979760C15F6}" type="sibTrans" cxnId="{CAC10FC1-A229-44CA-8515-26654781327D}">
      <dgm:prSet/>
      <dgm:spPr/>
      <dgm:t>
        <a:bodyPr/>
        <a:lstStyle/>
        <a:p>
          <a:endParaRPr lang="el-GR"/>
        </a:p>
      </dgm:t>
    </dgm:pt>
    <dgm:pt modelId="{5455FF49-107D-44DD-A2B5-485816988FAC}">
      <dgm:prSet/>
      <dgm:spPr/>
      <dgm:t>
        <a:bodyPr/>
        <a:lstStyle/>
        <a:p>
          <a:pPr rtl="0"/>
          <a:r>
            <a:rPr lang="el-GR" dirty="0" smtClean="0"/>
            <a:t>Προετοιμασία των συμμετεχόντων σε γλωσσικό , παιδαγωγικό και πολιτισμικό επίπεδο. </a:t>
          </a:r>
        </a:p>
        <a:p>
          <a:pPr rtl="0"/>
          <a:r>
            <a:rPr lang="el-GR" dirty="0" smtClean="0"/>
            <a:t>Οργάνωση διαχειριστικού μέρους π.χ. ταξίδι, ασφάλιση κλπ., συμβατικές και οικονομικές διευθετήσεις.</a:t>
          </a:r>
          <a:endParaRPr lang="el-GR" dirty="0"/>
        </a:p>
      </dgm:t>
    </dgm:pt>
    <dgm:pt modelId="{CBBFE983-B012-4104-9316-601A3D60E9C8}" type="parTrans" cxnId="{7367A3BF-CA87-4B00-9AEE-C2E5C38E2107}">
      <dgm:prSet/>
      <dgm:spPr/>
      <dgm:t>
        <a:bodyPr/>
        <a:lstStyle/>
        <a:p>
          <a:endParaRPr lang="el-GR"/>
        </a:p>
      </dgm:t>
    </dgm:pt>
    <dgm:pt modelId="{ED69211C-890C-43E0-93F0-5D87D5E756AF}" type="sibTrans" cxnId="{7367A3BF-CA87-4B00-9AEE-C2E5C38E2107}">
      <dgm:prSet/>
      <dgm:spPr/>
      <dgm:t>
        <a:bodyPr/>
        <a:lstStyle/>
        <a:p>
          <a:endParaRPr lang="el-GR"/>
        </a:p>
      </dgm:t>
    </dgm:pt>
    <dgm:pt modelId="{8B3C10EC-2B0E-49F7-BA41-36A0D61D0C9A}" type="pres">
      <dgm:prSet presAssocID="{E6E3B58B-ED6B-4DCB-8EF4-D4F54F797C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579D58-11AD-4124-9E4B-872B3C7A4D83}" type="pres">
      <dgm:prSet presAssocID="{F0E26D22-6F19-4F9F-AD3E-66602E377BA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C93D2E-6144-443D-BB83-0B73189C4FBC}" type="pres">
      <dgm:prSet presAssocID="{54B65562-6FEB-4DEF-A7F9-98B7AC993286}" presName="spacer" presStyleCnt="0"/>
      <dgm:spPr/>
    </dgm:pt>
    <dgm:pt modelId="{7B32A1DD-CDDC-4E9C-84FC-AEDD099D7DF6}" type="pres">
      <dgm:prSet presAssocID="{D1FA9CAA-F388-4C57-A03B-96E9AB8C9E6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592B7A-4534-4244-9040-84EE634C5356}" type="pres">
      <dgm:prSet presAssocID="{EFFDCC04-5A32-403D-8E79-A979760C15F6}" presName="spacer" presStyleCnt="0"/>
      <dgm:spPr/>
    </dgm:pt>
    <dgm:pt modelId="{5BF99DAF-5610-4393-9E5F-261731784BBF}" type="pres">
      <dgm:prSet presAssocID="{5455FF49-107D-44DD-A2B5-485816988FA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AC10FC1-A229-44CA-8515-26654781327D}" srcId="{E6E3B58B-ED6B-4DCB-8EF4-D4F54F797C31}" destId="{D1FA9CAA-F388-4C57-A03B-96E9AB8C9E65}" srcOrd="1" destOrd="0" parTransId="{7BBB2C7F-1010-4E84-8348-537A12667D89}" sibTransId="{EFFDCC04-5A32-403D-8E79-A979760C15F6}"/>
    <dgm:cxn modelId="{4B93D680-CC3A-4F04-9BD0-16181841417A}" type="presOf" srcId="{F0E26D22-6F19-4F9F-AD3E-66602E377BAD}" destId="{33579D58-11AD-4124-9E4B-872B3C7A4D83}" srcOrd="0" destOrd="0" presId="urn:microsoft.com/office/officeart/2005/8/layout/vList2"/>
    <dgm:cxn modelId="{947DFC82-6BB0-4E19-BCBD-8C2C451724C6}" type="presOf" srcId="{E6E3B58B-ED6B-4DCB-8EF4-D4F54F797C31}" destId="{8B3C10EC-2B0E-49F7-BA41-36A0D61D0C9A}" srcOrd="0" destOrd="0" presId="urn:microsoft.com/office/officeart/2005/8/layout/vList2"/>
    <dgm:cxn modelId="{9A33AF6F-A28E-4A66-BE48-0672BCED2208}" srcId="{E6E3B58B-ED6B-4DCB-8EF4-D4F54F797C31}" destId="{F0E26D22-6F19-4F9F-AD3E-66602E377BAD}" srcOrd="0" destOrd="0" parTransId="{7E788FB9-2B01-4331-B90C-7F53819BFE3D}" sibTransId="{54B65562-6FEB-4DEF-A7F9-98B7AC993286}"/>
    <dgm:cxn modelId="{77B4E006-7301-4509-B9F2-51CEFC782415}" type="presOf" srcId="{D1FA9CAA-F388-4C57-A03B-96E9AB8C9E65}" destId="{7B32A1DD-CDDC-4E9C-84FC-AEDD099D7DF6}" srcOrd="0" destOrd="0" presId="urn:microsoft.com/office/officeart/2005/8/layout/vList2"/>
    <dgm:cxn modelId="{3D4ED0AA-2227-4C0F-AAC2-79CA10819AFE}" type="presOf" srcId="{5455FF49-107D-44DD-A2B5-485816988FAC}" destId="{5BF99DAF-5610-4393-9E5F-261731784BBF}" srcOrd="0" destOrd="0" presId="urn:microsoft.com/office/officeart/2005/8/layout/vList2"/>
    <dgm:cxn modelId="{7367A3BF-CA87-4B00-9AEE-C2E5C38E2107}" srcId="{E6E3B58B-ED6B-4DCB-8EF4-D4F54F797C31}" destId="{5455FF49-107D-44DD-A2B5-485816988FAC}" srcOrd="2" destOrd="0" parTransId="{CBBFE983-B012-4104-9316-601A3D60E9C8}" sibTransId="{ED69211C-890C-43E0-93F0-5D87D5E756AF}"/>
    <dgm:cxn modelId="{2E191633-C707-4941-B43E-6A169D693FA4}" type="presParOf" srcId="{8B3C10EC-2B0E-49F7-BA41-36A0D61D0C9A}" destId="{33579D58-11AD-4124-9E4B-872B3C7A4D83}" srcOrd="0" destOrd="0" presId="urn:microsoft.com/office/officeart/2005/8/layout/vList2"/>
    <dgm:cxn modelId="{98D75E9A-B14E-46CB-B11B-BEADC5957DFA}" type="presParOf" srcId="{8B3C10EC-2B0E-49F7-BA41-36A0D61D0C9A}" destId="{87C93D2E-6144-443D-BB83-0B73189C4FBC}" srcOrd="1" destOrd="0" presId="urn:microsoft.com/office/officeart/2005/8/layout/vList2"/>
    <dgm:cxn modelId="{8BCD8DE6-5229-436B-A0FA-91755D69115F}" type="presParOf" srcId="{8B3C10EC-2B0E-49F7-BA41-36A0D61D0C9A}" destId="{7B32A1DD-CDDC-4E9C-84FC-AEDD099D7DF6}" srcOrd="2" destOrd="0" presId="urn:microsoft.com/office/officeart/2005/8/layout/vList2"/>
    <dgm:cxn modelId="{FE341F47-8966-4D37-B930-CFA0F0E6EE6C}" type="presParOf" srcId="{8B3C10EC-2B0E-49F7-BA41-36A0D61D0C9A}" destId="{04592B7A-4534-4244-9040-84EE634C5356}" srcOrd="3" destOrd="0" presId="urn:microsoft.com/office/officeart/2005/8/layout/vList2"/>
    <dgm:cxn modelId="{8176B166-3560-4B08-8ABE-16E4512EF812}" type="presParOf" srcId="{8B3C10EC-2B0E-49F7-BA41-36A0D61D0C9A}" destId="{5BF99DAF-5610-4393-9E5F-261731784BB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6360C9-A913-443A-9AAA-26D94499A37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A8BCBB1-DF33-4C85-BF0A-FFCB9C6585CA}">
      <dgm:prSet phldrT="[Text]" custT="1"/>
      <dgm:spPr/>
      <dgm:t>
        <a:bodyPr/>
        <a:lstStyle/>
        <a:p>
          <a:r>
            <a:rPr lang="el-GR" sz="2400" dirty="0" smtClean="0"/>
            <a:t>Παρουσίαση προσδοκώμενων αποτελεσμάτων</a:t>
          </a:r>
          <a:endParaRPr lang="el-GR" sz="2400" dirty="0"/>
        </a:p>
      </dgm:t>
    </dgm:pt>
    <dgm:pt modelId="{99163BF5-5B8E-4C05-B57A-911E9C20BBAF}" type="parTrans" cxnId="{1CBB3F8B-088A-441E-BB68-ED6E6CB01F3E}">
      <dgm:prSet/>
      <dgm:spPr/>
      <dgm:t>
        <a:bodyPr/>
        <a:lstStyle/>
        <a:p>
          <a:endParaRPr lang="el-GR"/>
        </a:p>
      </dgm:t>
    </dgm:pt>
    <dgm:pt modelId="{D394BFCE-8918-4610-892A-DA6083798F2A}" type="sibTrans" cxnId="{1CBB3F8B-088A-441E-BB68-ED6E6CB01F3E}">
      <dgm:prSet/>
      <dgm:spPr/>
      <dgm:t>
        <a:bodyPr/>
        <a:lstStyle/>
        <a:p>
          <a:endParaRPr lang="el-GR"/>
        </a:p>
      </dgm:t>
    </dgm:pt>
    <dgm:pt modelId="{109DA27F-EB15-438E-97A1-2C83E20DB575}">
      <dgm:prSet phldrT="[Text]" custT="1"/>
      <dgm:spPr/>
      <dgm:t>
        <a:bodyPr/>
        <a:lstStyle/>
        <a:p>
          <a:r>
            <a:rPr lang="el-GR" sz="2400" dirty="0" smtClean="0"/>
            <a:t>Στρατηγική διάδοσης αποτελεσμάτων</a:t>
          </a:r>
          <a:endParaRPr lang="el-GR" sz="2400" dirty="0"/>
        </a:p>
      </dgm:t>
    </dgm:pt>
    <dgm:pt modelId="{3ECC8E78-E0FB-4FB5-AB69-3362531A0B6A}" type="parTrans" cxnId="{78678768-C3D4-4332-B660-C2F7B431E7A3}">
      <dgm:prSet/>
      <dgm:spPr/>
      <dgm:t>
        <a:bodyPr/>
        <a:lstStyle/>
        <a:p>
          <a:endParaRPr lang="el-GR"/>
        </a:p>
      </dgm:t>
    </dgm:pt>
    <dgm:pt modelId="{A9003689-3C10-4499-AE50-621D8FA1A4B0}" type="sibTrans" cxnId="{78678768-C3D4-4332-B660-C2F7B431E7A3}">
      <dgm:prSet/>
      <dgm:spPr/>
      <dgm:t>
        <a:bodyPr/>
        <a:lstStyle/>
        <a:p>
          <a:endParaRPr lang="el-GR"/>
        </a:p>
      </dgm:t>
    </dgm:pt>
    <dgm:pt modelId="{5F328FD1-6EC8-4511-B8CC-1C836EBEB419}">
      <dgm:prSet phldrT="[Text]" custT="1"/>
      <dgm:spPr/>
      <dgm:t>
        <a:bodyPr/>
        <a:lstStyle/>
        <a:p>
          <a:r>
            <a:rPr lang="el-GR" sz="2400" dirty="0" smtClean="0"/>
            <a:t>Βιωσιμότητα</a:t>
          </a:r>
          <a:endParaRPr lang="el-GR" sz="2400" dirty="0"/>
        </a:p>
      </dgm:t>
    </dgm:pt>
    <dgm:pt modelId="{C55A8381-D429-44E5-8B0B-B8C732C4DA5E}" type="parTrans" cxnId="{69343F76-3E0B-4B07-AFC0-29FBB09445CF}">
      <dgm:prSet/>
      <dgm:spPr/>
      <dgm:t>
        <a:bodyPr/>
        <a:lstStyle/>
        <a:p>
          <a:endParaRPr lang="el-GR"/>
        </a:p>
      </dgm:t>
    </dgm:pt>
    <dgm:pt modelId="{8E51393F-D4C9-4782-886D-BC2C5B2DE922}" type="sibTrans" cxnId="{69343F76-3E0B-4B07-AFC0-29FBB09445CF}">
      <dgm:prSet/>
      <dgm:spPr/>
      <dgm:t>
        <a:bodyPr/>
        <a:lstStyle/>
        <a:p>
          <a:endParaRPr lang="el-GR"/>
        </a:p>
      </dgm:t>
    </dgm:pt>
    <dgm:pt modelId="{A90B33B5-522B-4494-9210-FCC6FE856B8D}" type="pres">
      <dgm:prSet presAssocID="{006360C9-A913-443A-9AAA-26D94499A370}" presName="CompostProcess" presStyleCnt="0">
        <dgm:presLayoutVars>
          <dgm:dir/>
          <dgm:resizeHandles val="exact"/>
        </dgm:presLayoutVars>
      </dgm:prSet>
      <dgm:spPr/>
    </dgm:pt>
    <dgm:pt modelId="{F6FA0B49-AAFB-4C02-8F65-524631BD5B79}" type="pres">
      <dgm:prSet presAssocID="{006360C9-A913-443A-9AAA-26D94499A370}" presName="arrow" presStyleLbl="bgShp" presStyleIdx="0" presStyleCnt="1"/>
      <dgm:spPr/>
    </dgm:pt>
    <dgm:pt modelId="{BEE8A0E6-3CCD-4002-9AC0-9B82D5616083}" type="pres">
      <dgm:prSet presAssocID="{006360C9-A913-443A-9AAA-26D94499A370}" presName="linearProcess" presStyleCnt="0"/>
      <dgm:spPr/>
    </dgm:pt>
    <dgm:pt modelId="{5EFDB074-0ADB-4E38-B3C8-264CE8CEDDAA}" type="pres">
      <dgm:prSet presAssocID="{AA8BCBB1-DF33-4C85-BF0A-FFCB9C6585CA}" presName="textNode" presStyleLbl="node1" presStyleIdx="0" presStyleCnt="3" custScaleX="109963" custScaleY="14687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5DFD3E-E777-457E-889E-7052E73AF5E3}" type="pres">
      <dgm:prSet presAssocID="{D394BFCE-8918-4610-892A-DA6083798F2A}" presName="sibTrans" presStyleCnt="0"/>
      <dgm:spPr/>
    </dgm:pt>
    <dgm:pt modelId="{682B064D-3ED3-4D66-8AA9-E5DDED305FAA}" type="pres">
      <dgm:prSet presAssocID="{109DA27F-EB15-438E-97A1-2C83E20DB575}" presName="textNode" presStyleLbl="node1" presStyleIdx="1" presStyleCnt="3" custScaleY="14687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4E267B-4E80-4704-BF78-755B92052246}" type="pres">
      <dgm:prSet presAssocID="{A9003689-3C10-4499-AE50-621D8FA1A4B0}" presName="sibTrans" presStyleCnt="0"/>
      <dgm:spPr/>
    </dgm:pt>
    <dgm:pt modelId="{6BA3423B-2A5C-4DD6-B70E-DFD39B874A7F}" type="pres">
      <dgm:prSet presAssocID="{5F328FD1-6EC8-4511-B8CC-1C836EBEB419}" presName="textNode" presStyleLbl="node1" presStyleIdx="2" presStyleCnt="3" custScaleY="14687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CBB3F8B-088A-441E-BB68-ED6E6CB01F3E}" srcId="{006360C9-A913-443A-9AAA-26D94499A370}" destId="{AA8BCBB1-DF33-4C85-BF0A-FFCB9C6585CA}" srcOrd="0" destOrd="0" parTransId="{99163BF5-5B8E-4C05-B57A-911E9C20BBAF}" sibTransId="{D394BFCE-8918-4610-892A-DA6083798F2A}"/>
    <dgm:cxn modelId="{78678768-C3D4-4332-B660-C2F7B431E7A3}" srcId="{006360C9-A913-443A-9AAA-26D94499A370}" destId="{109DA27F-EB15-438E-97A1-2C83E20DB575}" srcOrd="1" destOrd="0" parTransId="{3ECC8E78-E0FB-4FB5-AB69-3362531A0B6A}" sibTransId="{A9003689-3C10-4499-AE50-621D8FA1A4B0}"/>
    <dgm:cxn modelId="{E441D2FB-9F3B-4AFD-A2F7-025E81741D93}" type="presOf" srcId="{5F328FD1-6EC8-4511-B8CC-1C836EBEB419}" destId="{6BA3423B-2A5C-4DD6-B70E-DFD39B874A7F}" srcOrd="0" destOrd="0" presId="urn:microsoft.com/office/officeart/2005/8/layout/hProcess9"/>
    <dgm:cxn modelId="{ECFC0F57-99BF-4C58-AF18-1FB32606CE37}" type="presOf" srcId="{AA8BCBB1-DF33-4C85-BF0A-FFCB9C6585CA}" destId="{5EFDB074-0ADB-4E38-B3C8-264CE8CEDDAA}" srcOrd="0" destOrd="0" presId="urn:microsoft.com/office/officeart/2005/8/layout/hProcess9"/>
    <dgm:cxn modelId="{12FBBD53-4BEA-42E2-B036-D1F4714698C3}" type="presOf" srcId="{109DA27F-EB15-438E-97A1-2C83E20DB575}" destId="{682B064D-3ED3-4D66-8AA9-E5DDED305FAA}" srcOrd="0" destOrd="0" presId="urn:microsoft.com/office/officeart/2005/8/layout/hProcess9"/>
    <dgm:cxn modelId="{12C693CB-9A11-42DC-BDC9-5BEC8AD81060}" type="presOf" srcId="{006360C9-A913-443A-9AAA-26D94499A370}" destId="{A90B33B5-522B-4494-9210-FCC6FE856B8D}" srcOrd="0" destOrd="0" presId="urn:microsoft.com/office/officeart/2005/8/layout/hProcess9"/>
    <dgm:cxn modelId="{69343F76-3E0B-4B07-AFC0-29FBB09445CF}" srcId="{006360C9-A913-443A-9AAA-26D94499A370}" destId="{5F328FD1-6EC8-4511-B8CC-1C836EBEB419}" srcOrd="2" destOrd="0" parTransId="{C55A8381-D429-44E5-8B0B-B8C732C4DA5E}" sibTransId="{8E51393F-D4C9-4782-886D-BC2C5B2DE922}"/>
    <dgm:cxn modelId="{18E0C00E-B5A5-46F7-A6B7-704E7F8CB90C}" type="presParOf" srcId="{A90B33B5-522B-4494-9210-FCC6FE856B8D}" destId="{F6FA0B49-AAFB-4C02-8F65-524631BD5B79}" srcOrd="0" destOrd="0" presId="urn:microsoft.com/office/officeart/2005/8/layout/hProcess9"/>
    <dgm:cxn modelId="{3359011A-6650-4E53-B5E6-27BA18F128F4}" type="presParOf" srcId="{A90B33B5-522B-4494-9210-FCC6FE856B8D}" destId="{BEE8A0E6-3CCD-4002-9AC0-9B82D5616083}" srcOrd="1" destOrd="0" presId="urn:microsoft.com/office/officeart/2005/8/layout/hProcess9"/>
    <dgm:cxn modelId="{D016CC67-352B-4112-9DAF-0A12CAD8F1F9}" type="presParOf" srcId="{BEE8A0E6-3CCD-4002-9AC0-9B82D5616083}" destId="{5EFDB074-0ADB-4E38-B3C8-264CE8CEDDAA}" srcOrd="0" destOrd="0" presId="urn:microsoft.com/office/officeart/2005/8/layout/hProcess9"/>
    <dgm:cxn modelId="{1F53A8CE-9C11-43B5-9A04-9AFB44672FAC}" type="presParOf" srcId="{BEE8A0E6-3CCD-4002-9AC0-9B82D5616083}" destId="{FF5DFD3E-E777-457E-889E-7052E73AF5E3}" srcOrd="1" destOrd="0" presId="urn:microsoft.com/office/officeart/2005/8/layout/hProcess9"/>
    <dgm:cxn modelId="{48774EBB-1283-4258-9854-A410593E9A2C}" type="presParOf" srcId="{BEE8A0E6-3CCD-4002-9AC0-9B82D5616083}" destId="{682B064D-3ED3-4D66-8AA9-E5DDED305FAA}" srcOrd="2" destOrd="0" presId="urn:microsoft.com/office/officeart/2005/8/layout/hProcess9"/>
    <dgm:cxn modelId="{42E9F8AF-77D1-4F99-B9B1-12F79ECFE620}" type="presParOf" srcId="{BEE8A0E6-3CCD-4002-9AC0-9B82D5616083}" destId="{F84E267B-4E80-4704-BF78-755B92052246}" srcOrd="3" destOrd="0" presId="urn:microsoft.com/office/officeart/2005/8/layout/hProcess9"/>
    <dgm:cxn modelId="{97116F1D-C90E-49CD-B172-A0EADD4CA7A9}" type="presParOf" srcId="{BEE8A0E6-3CCD-4002-9AC0-9B82D5616083}" destId="{6BA3423B-2A5C-4DD6-B70E-DFD39B874A7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D80071-8912-4783-85E1-6491337392A7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2AE9593-C8C8-49D8-A31E-68388E57119F}">
      <dgm:prSet phldrT="[Text]" custT="1"/>
      <dgm:spPr/>
      <dgm:t>
        <a:bodyPr/>
        <a:lstStyle/>
        <a:p>
          <a:r>
            <a:rPr lang="el-GR" sz="1800" dirty="0" smtClean="0"/>
            <a:t>Σαφήνεια και πληρότητα ροών</a:t>
          </a:r>
          <a:endParaRPr lang="el-GR" sz="1800" dirty="0"/>
        </a:p>
      </dgm:t>
    </dgm:pt>
    <dgm:pt modelId="{45C814CE-062D-461E-9392-8600C4D0C98A}" type="parTrans" cxnId="{95A93CC0-BDE7-45B7-9BA1-62E3EFC74B66}">
      <dgm:prSet/>
      <dgm:spPr/>
      <dgm:t>
        <a:bodyPr/>
        <a:lstStyle/>
        <a:p>
          <a:endParaRPr lang="el-GR"/>
        </a:p>
      </dgm:t>
    </dgm:pt>
    <dgm:pt modelId="{2E2DC527-5FF4-4DD6-84AC-EA3271A60445}" type="sibTrans" cxnId="{95A93CC0-BDE7-45B7-9BA1-62E3EFC74B66}">
      <dgm:prSet/>
      <dgm:spPr/>
      <dgm:t>
        <a:bodyPr/>
        <a:lstStyle/>
        <a:p>
          <a:endParaRPr lang="el-GR"/>
        </a:p>
      </dgm:t>
    </dgm:pt>
    <dgm:pt modelId="{526D1DC5-719D-45D5-B4F8-01B1D77919A0}">
      <dgm:prSet phldrT="[Text]" custT="1"/>
      <dgm:spPr/>
      <dgm:t>
        <a:bodyPr/>
        <a:lstStyle/>
        <a:p>
          <a:r>
            <a:rPr lang="el-GR" sz="1800" dirty="0" smtClean="0"/>
            <a:t>Τήρηση ελάχιστης και μέγιστη διάρκειας τοποθέτησης</a:t>
          </a:r>
          <a:endParaRPr lang="el-GR" sz="1800" dirty="0"/>
        </a:p>
      </dgm:t>
    </dgm:pt>
    <dgm:pt modelId="{D9096F99-DA1D-4B91-B87A-1F927B73EE5C}" type="parTrans" cxnId="{FEF59E27-84F5-4071-9C23-916E13B19774}">
      <dgm:prSet/>
      <dgm:spPr/>
      <dgm:t>
        <a:bodyPr/>
        <a:lstStyle/>
        <a:p>
          <a:endParaRPr lang="el-GR"/>
        </a:p>
      </dgm:t>
    </dgm:pt>
    <dgm:pt modelId="{98ABFA41-71DD-434A-8470-1ED5C40C697D}" type="sibTrans" cxnId="{FEF59E27-84F5-4071-9C23-916E13B19774}">
      <dgm:prSet/>
      <dgm:spPr/>
      <dgm:t>
        <a:bodyPr/>
        <a:lstStyle/>
        <a:p>
          <a:endParaRPr lang="el-GR"/>
        </a:p>
      </dgm:t>
    </dgm:pt>
    <dgm:pt modelId="{B7F3FEE5-503D-42EE-9551-DBAB5123DC2A}">
      <dgm:prSet phldrT="[Text]" custT="1"/>
      <dgm:spPr/>
      <dgm:t>
        <a:bodyPr/>
        <a:lstStyle/>
        <a:p>
          <a:r>
            <a:rPr lang="el-GR" sz="1800" dirty="0" smtClean="0"/>
            <a:t>Τήρηση του μέγιστου μοναδιαίου κόστους στις επιμέρους κατηγορίες δαπανών </a:t>
          </a:r>
          <a:endParaRPr lang="el-GR" sz="1800" dirty="0"/>
        </a:p>
      </dgm:t>
    </dgm:pt>
    <dgm:pt modelId="{6D4A70EB-4D99-407A-80F4-BC9B88E69935}" type="parTrans" cxnId="{D50697D1-6A9A-4C5B-9B5F-E96B480A0ED6}">
      <dgm:prSet/>
      <dgm:spPr/>
      <dgm:t>
        <a:bodyPr/>
        <a:lstStyle/>
        <a:p>
          <a:endParaRPr lang="el-GR"/>
        </a:p>
      </dgm:t>
    </dgm:pt>
    <dgm:pt modelId="{F1D57285-6582-4E5B-8013-2C9FF974C558}" type="sibTrans" cxnId="{D50697D1-6A9A-4C5B-9B5F-E96B480A0ED6}">
      <dgm:prSet/>
      <dgm:spPr/>
      <dgm:t>
        <a:bodyPr/>
        <a:lstStyle/>
        <a:p>
          <a:endParaRPr lang="el-GR"/>
        </a:p>
      </dgm:t>
    </dgm:pt>
    <dgm:pt modelId="{DB9BC154-0D19-47F7-AA0B-D3FCAFD8BEA5}">
      <dgm:prSet phldrT="[Text]" custT="1"/>
      <dgm:spPr/>
      <dgm:t>
        <a:bodyPr/>
        <a:lstStyle/>
        <a:p>
          <a:r>
            <a:rPr lang="el-GR" sz="1800" dirty="0" smtClean="0"/>
            <a:t>Συνέπεια με τον μέγιστο αριθμό συμμετεχόντων ανά ροή και ανά πρόγραμμα</a:t>
          </a:r>
          <a:endParaRPr lang="el-GR" sz="1800" dirty="0"/>
        </a:p>
      </dgm:t>
    </dgm:pt>
    <dgm:pt modelId="{FF8CE6E4-3CED-4825-A335-6C8A22104B5A}" type="parTrans" cxnId="{222603D2-7196-4FB8-9E3D-73342112D56E}">
      <dgm:prSet/>
      <dgm:spPr/>
      <dgm:t>
        <a:bodyPr/>
        <a:lstStyle/>
        <a:p>
          <a:endParaRPr lang="el-GR"/>
        </a:p>
      </dgm:t>
    </dgm:pt>
    <dgm:pt modelId="{38E71347-08A5-47A6-919B-05E3B4737CC4}" type="sibTrans" cxnId="{222603D2-7196-4FB8-9E3D-73342112D56E}">
      <dgm:prSet/>
      <dgm:spPr/>
      <dgm:t>
        <a:bodyPr/>
        <a:lstStyle/>
        <a:p>
          <a:endParaRPr lang="el-GR"/>
        </a:p>
      </dgm:t>
    </dgm:pt>
    <dgm:pt modelId="{C513FD17-C06E-41E5-B063-A0F5A3CD84A2}" type="pres">
      <dgm:prSet presAssocID="{FED80071-8912-4783-85E1-6491337392A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84B3FA0-A140-4BBD-9BE6-33108FA03170}" type="pres">
      <dgm:prSet presAssocID="{FED80071-8912-4783-85E1-6491337392A7}" presName="axisShape" presStyleLbl="bgShp" presStyleIdx="0" presStyleCnt="1"/>
      <dgm:spPr/>
    </dgm:pt>
    <dgm:pt modelId="{41A4275D-BB00-4047-B04E-1BA2D96C5A8B}" type="pres">
      <dgm:prSet presAssocID="{FED80071-8912-4783-85E1-6491337392A7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3C2FAA-DBE5-4E9D-80F5-A05D414C02E8}" type="pres">
      <dgm:prSet presAssocID="{FED80071-8912-4783-85E1-6491337392A7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3D7BFF-D444-462E-BB82-767563932CB3}" type="pres">
      <dgm:prSet presAssocID="{FED80071-8912-4783-85E1-6491337392A7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7D9B09D-7D16-4C3D-9D59-EA5E80EEEDF3}" type="pres">
      <dgm:prSet presAssocID="{FED80071-8912-4783-85E1-6491337392A7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4011121-65A8-4FAC-B023-151DA936999F}" type="presOf" srcId="{526D1DC5-719D-45D5-B4F8-01B1D77919A0}" destId="{B63C2FAA-DBE5-4E9D-80F5-A05D414C02E8}" srcOrd="0" destOrd="0" presId="urn:microsoft.com/office/officeart/2005/8/layout/matrix2"/>
    <dgm:cxn modelId="{3E2917BE-288A-4FAB-9755-57FC6FC2DFD2}" type="presOf" srcId="{32AE9593-C8C8-49D8-A31E-68388E57119F}" destId="{41A4275D-BB00-4047-B04E-1BA2D96C5A8B}" srcOrd="0" destOrd="0" presId="urn:microsoft.com/office/officeart/2005/8/layout/matrix2"/>
    <dgm:cxn modelId="{D50697D1-6A9A-4C5B-9B5F-E96B480A0ED6}" srcId="{FED80071-8912-4783-85E1-6491337392A7}" destId="{B7F3FEE5-503D-42EE-9551-DBAB5123DC2A}" srcOrd="2" destOrd="0" parTransId="{6D4A70EB-4D99-407A-80F4-BC9B88E69935}" sibTransId="{F1D57285-6582-4E5B-8013-2C9FF974C558}"/>
    <dgm:cxn modelId="{95A93CC0-BDE7-45B7-9BA1-62E3EFC74B66}" srcId="{FED80071-8912-4783-85E1-6491337392A7}" destId="{32AE9593-C8C8-49D8-A31E-68388E57119F}" srcOrd="0" destOrd="0" parTransId="{45C814CE-062D-461E-9392-8600C4D0C98A}" sibTransId="{2E2DC527-5FF4-4DD6-84AC-EA3271A60445}"/>
    <dgm:cxn modelId="{222603D2-7196-4FB8-9E3D-73342112D56E}" srcId="{FED80071-8912-4783-85E1-6491337392A7}" destId="{DB9BC154-0D19-47F7-AA0B-D3FCAFD8BEA5}" srcOrd="3" destOrd="0" parTransId="{FF8CE6E4-3CED-4825-A335-6C8A22104B5A}" sibTransId="{38E71347-08A5-47A6-919B-05E3B4737CC4}"/>
    <dgm:cxn modelId="{FEF59E27-84F5-4071-9C23-916E13B19774}" srcId="{FED80071-8912-4783-85E1-6491337392A7}" destId="{526D1DC5-719D-45D5-B4F8-01B1D77919A0}" srcOrd="1" destOrd="0" parTransId="{D9096F99-DA1D-4B91-B87A-1F927B73EE5C}" sibTransId="{98ABFA41-71DD-434A-8470-1ED5C40C697D}"/>
    <dgm:cxn modelId="{B73A2F71-5663-498B-B1AD-5D5297EE253D}" type="presOf" srcId="{FED80071-8912-4783-85E1-6491337392A7}" destId="{C513FD17-C06E-41E5-B063-A0F5A3CD84A2}" srcOrd="0" destOrd="0" presId="urn:microsoft.com/office/officeart/2005/8/layout/matrix2"/>
    <dgm:cxn modelId="{B439A792-FEE1-49BA-B141-7F48B43524DA}" type="presOf" srcId="{B7F3FEE5-503D-42EE-9551-DBAB5123DC2A}" destId="{8A3D7BFF-D444-462E-BB82-767563932CB3}" srcOrd="0" destOrd="0" presId="urn:microsoft.com/office/officeart/2005/8/layout/matrix2"/>
    <dgm:cxn modelId="{84D85F19-166B-42C6-87DF-CC38767922DA}" type="presOf" srcId="{DB9BC154-0D19-47F7-AA0B-D3FCAFD8BEA5}" destId="{A7D9B09D-7D16-4C3D-9D59-EA5E80EEEDF3}" srcOrd="0" destOrd="0" presId="urn:microsoft.com/office/officeart/2005/8/layout/matrix2"/>
    <dgm:cxn modelId="{E4A2C3C6-D450-4271-AE05-050537044E13}" type="presParOf" srcId="{C513FD17-C06E-41E5-B063-A0F5A3CD84A2}" destId="{184B3FA0-A140-4BBD-9BE6-33108FA03170}" srcOrd="0" destOrd="0" presId="urn:microsoft.com/office/officeart/2005/8/layout/matrix2"/>
    <dgm:cxn modelId="{491615F3-8DA6-4702-9E4D-A7CE4A1B4763}" type="presParOf" srcId="{C513FD17-C06E-41E5-B063-A0F5A3CD84A2}" destId="{41A4275D-BB00-4047-B04E-1BA2D96C5A8B}" srcOrd="1" destOrd="0" presId="urn:microsoft.com/office/officeart/2005/8/layout/matrix2"/>
    <dgm:cxn modelId="{D06E2608-0AFA-49AE-A2D6-A3774E1304E8}" type="presParOf" srcId="{C513FD17-C06E-41E5-B063-A0F5A3CD84A2}" destId="{B63C2FAA-DBE5-4E9D-80F5-A05D414C02E8}" srcOrd="2" destOrd="0" presId="urn:microsoft.com/office/officeart/2005/8/layout/matrix2"/>
    <dgm:cxn modelId="{EAA03929-D8A5-44B9-8CCA-09AE4A2F1987}" type="presParOf" srcId="{C513FD17-C06E-41E5-B063-A0F5A3CD84A2}" destId="{8A3D7BFF-D444-462E-BB82-767563932CB3}" srcOrd="3" destOrd="0" presId="urn:microsoft.com/office/officeart/2005/8/layout/matrix2"/>
    <dgm:cxn modelId="{2A362485-AA7E-4608-9772-48792F1199BF}" type="presParOf" srcId="{C513FD17-C06E-41E5-B063-A0F5A3CD84A2}" destId="{A7D9B09D-7D16-4C3D-9D59-EA5E80EEEDF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6C1868-AD2C-4706-8011-8B563BB875F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3A82857-2049-44C5-92C5-94CE5D7F55C9}">
      <dgm:prSet custT="1"/>
      <dgm:spPr/>
      <dgm:t>
        <a:bodyPr/>
        <a:lstStyle/>
        <a:p>
          <a:r>
            <a:rPr lang="el-GR" sz="1400" b="1" dirty="0" smtClean="0"/>
            <a:t>Ενίσχυση της </a:t>
          </a:r>
          <a:r>
            <a:rPr lang="el-GR" sz="1400" b="1" dirty="0" err="1" smtClean="0"/>
            <a:t>απασχολησιμότητας</a:t>
          </a:r>
          <a:r>
            <a:rPr lang="el-GR" sz="1400" b="1" dirty="0" smtClean="0"/>
            <a:t> και επανένταξης σε θέσεις εργασίας νέων ανέργων - 6 βαθμοί</a:t>
          </a:r>
          <a:endParaRPr lang="el-GR" sz="1400" dirty="0"/>
        </a:p>
      </dgm:t>
    </dgm:pt>
    <dgm:pt modelId="{2AE64D0A-B0E1-450F-8262-C26E4F0CAA36}" type="parTrans" cxnId="{EDB87819-C492-4C87-B7CD-ED4FBD8C72F1}">
      <dgm:prSet/>
      <dgm:spPr/>
      <dgm:t>
        <a:bodyPr/>
        <a:lstStyle/>
        <a:p>
          <a:endParaRPr lang="el-GR"/>
        </a:p>
      </dgm:t>
    </dgm:pt>
    <dgm:pt modelId="{E532365D-351C-4C96-A22D-D303FB5118D7}" type="sibTrans" cxnId="{EDB87819-C492-4C87-B7CD-ED4FBD8C72F1}">
      <dgm:prSet/>
      <dgm:spPr/>
      <dgm:t>
        <a:bodyPr/>
        <a:lstStyle/>
        <a:p>
          <a:endParaRPr lang="el-GR"/>
        </a:p>
      </dgm:t>
    </dgm:pt>
    <dgm:pt modelId="{BB5EAF6C-ECBF-4BF4-82A5-908EBCE2C252}">
      <dgm:prSet custT="1"/>
      <dgm:spPr/>
      <dgm:t>
        <a:bodyPr/>
        <a:lstStyle/>
        <a:p>
          <a:r>
            <a:rPr lang="el-GR" sz="1400" b="1" dirty="0" smtClean="0"/>
            <a:t>Υποστήριξη της κινητικότητας σε σχέδια που υποβάλλονται από επιχειρήσεις, ιδιαίτερα πολύ μικρές και μικρομεσαίες επιχειρήσεις - 3 βαθμοί</a:t>
          </a:r>
          <a:endParaRPr lang="el-GR" sz="1400" dirty="0"/>
        </a:p>
      </dgm:t>
    </dgm:pt>
    <dgm:pt modelId="{20ED2362-A2AE-42E4-8C9B-C333B8260F9D}" type="parTrans" cxnId="{42FDE3BE-9398-48CB-9A12-E49A2ADFFA8A}">
      <dgm:prSet/>
      <dgm:spPr/>
      <dgm:t>
        <a:bodyPr/>
        <a:lstStyle/>
        <a:p>
          <a:endParaRPr lang="el-GR"/>
        </a:p>
      </dgm:t>
    </dgm:pt>
    <dgm:pt modelId="{6E8CFC3B-96C4-40E0-84FB-F8A22223E183}" type="sibTrans" cxnId="{42FDE3BE-9398-48CB-9A12-E49A2ADFFA8A}">
      <dgm:prSet/>
      <dgm:spPr/>
      <dgm:t>
        <a:bodyPr/>
        <a:lstStyle/>
        <a:p>
          <a:endParaRPr lang="el-GR"/>
        </a:p>
      </dgm:t>
    </dgm:pt>
    <dgm:pt modelId="{825B8F43-A6A9-484D-9355-611C4FCA0C43}">
      <dgm:prSet custT="1"/>
      <dgm:spPr/>
      <dgm:t>
        <a:bodyPr/>
        <a:lstStyle/>
        <a:p>
          <a:r>
            <a:rPr lang="el-GR" sz="1400" b="1" dirty="0" smtClean="0"/>
            <a:t>Ανάπτυξη επαγγελματικών δεξιοτήτων εργαζομένων χαμηλού επιπέδου ειδίκευσης (ανεξαρτήτως επαγγελματικού κλάδου) – 3 βαθμοί</a:t>
          </a:r>
          <a:endParaRPr lang="el-GR" sz="1400" dirty="0"/>
        </a:p>
      </dgm:t>
    </dgm:pt>
    <dgm:pt modelId="{61BF0203-88F4-451C-A389-05E62E7E56D2}" type="parTrans" cxnId="{2433A9F8-EB07-4554-9F28-181ED4962743}">
      <dgm:prSet/>
      <dgm:spPr/>
      <dgm:t>
        <a:bodyPr/>
        <a:lstStyle/>
        <a:p>
          <a:endParaRPr lang="el-GR"/>
        </a:p>
      </dgm:t>
    </dgm:pt>
    <dgm:pt modelId="{912BC4B4-D3EE-4D2D-8AA4-BB680A435B32}" type="sibTrans" cxnId="{2433A9F8-EB07-4554-9F28-181ED4962743}">
      <dgm:prSet/>
      <dgm:spPr/>
      <dgm:t>
        <a:bodyPr/>
        <a:lstStyle/>
        <a:p>
          <a:endParaRPr lang="el-GR"/>
        </a:p>
      </dgm:t>
    </dgm:pt>
    <dgm:pt modelId="{E7FB944C-B734-4A72-8E8B-10EFAE85F28E}">
      <dgm:prSet custT="1"/>
      <dgm:spPr/>
      <dgm:t>
        <a:bodyPr/>
        <a:lstStyle/>
        <a:p>
          <a:r>
            <a:rPr lang="el-GR" sz="1400" b="1" dirty="0" smtClean="0"/>
            <a:t>Σχέδια από φορείς που προέρχονται από τις Περιφέρειες του Βορείου Αιγαίου, Νοτίου Αιγαίου, Ιονίων Νήσων, Ηπείρου και Ανατολικής Μακεδονίας και Θράκης – 2 βαθμοί</a:t>
          </a:r>
          <a:endParaRPr lang="el-GR" sz="1400" dirty="0"/>
        </a:p>
      </dgm:t>
    </dgm:pt>
    <dgm:pt modelId="{194B7CA5-FA10-47F8-BF59-483EBC061931}" type="parTrans" cxnId="{A2683DFE-CDF5-4AAA-9523-CC98D65042CE}">
      <dgm:prSet/>
      <dgm:spPr/>
      <dgm:t>
        <a:bodyPr/>
        <a:lstStyle/>
        <a:p>
          <a:endParaRPr lang="el-GR"/>
        </a:p>
      </dgm:t>
    </dgm:pt>
    <dgm:pt modelId="{08316DC7-2470-43F8-8D67-79B159DAEC1F}" type="sibTrans" cxnId="{A2683DFE-CDF5-4AAA-9523-CC98D65042CE}">
      <dgm:prSet/>
      <dgm:spPr/>
      <dgm:t>
        <a:bodyPr/>
        <a:lstStyle/>
        <a:p>
          <a:endParaRPr lang="el-GR"/>
        </a:p>
      </dgm:t>
    </dgm:pt>
    <dgm:pt modelId="{FAE1FF4E-CABC-4025-BE01-9EBDE16BF2A3}">
      <dgm:prSet custT="1"/>
      <dgm:spPr/>
      <dgm:t>
        <a:bodyPr/>
        <a:lstStyle/>
        <a:p>
          <a:r>
            <a:rPr lang="el-GR" sz="1400" b="1" dirty="0" smtClean="0"/>
            <a:t>Σχέδια που απευθύνονται σε ή συμμετέχουν σε αυτά, άτομα που ανήκουν σε κοινωνικά ευπαθείς ομάδες – 1 βαθμός</a:t>
          </a:r>
          <a:endParaRPr lang="el-GR" sz="1400" dirty="0"/>
        </a:p>
      </dgm:t>
    </dgm:pt>
    <dgm:pt modelId="{1246D5FB-0404-4311-A7BC-993FE3FB85C2}" type="parTrans" cxnId="{73BC7005-077F-47C2-95A3-C3C77DE820D0}">
      <dgm:prSet/>
      <dgm:spPr/>
      <dgm:t>
        <a:bodyPr/>
        <a:lstStyle/>
        <a:p>
          <a:endParaRPr lang="el-GR"/>
        </a:p>
      </dgm:t>
    </dgm:pt>
    <dgm:pt modelId="{963272ED-ECC9-4C45-B646-7FA6BCA558AC}" type="sibTrans" cxnId="{73BC7005-077F-47C2-95A3-C3C77DE820D0}">
      <dgm:prSet/>
      <dgm:spPr/>
      <dgm:t>
        <a:bodyPr/>
        <a:lstStyle/>
        <a:p>
          <a:endParaRPr lang="el-GR"/>
        </a:p>
      </dgm:t>
    </dgm:pt>
    <dgm:pt modelId="{6A94FB84-DAAF-44EA-A802-734DCD13769B}" type="pres">
      <dgm:prSet presAssocID="{BE6C1868-AD2C-4706-8011-8B563BB875F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EDF6EAD3-9724-441A-874E-FB48DE9D3A7F}" type="pres">
      <dgm:prSet presAssocID="{BE6C1868-AD2C-4706-8011-8B563BB875F2}" presName="pyramid" presStyleLbl="node1" presStyleIdx="0" presStyleCnt="1"/>
      <dgm:spPr/>
    </dgm:pt>
    <dgm:pt modelId="{4D6DBA4D-E28F-4D29-A237-AF0D73DC9086}" type="pres">
      <dgm:prSet presAssocID="{BE6C1868-AD2C-4706-8011-8B563BB875F2}" presName="theList" presStyleCnt="0"/>
      <dgm:spPr/>
    </dgm:pt>
    <dgm:pt modelId="{86BDB432-C8BE-4400-A097-F2BD324C2D92}" type="pres">
      <dgm:prSet presAssocID="{23A82857-2049-44C5-92C5-94CE5D7F55C9}" presName="aNode" presStyleLbl="fgAcc1" presStyleIdx="0" presStyleCnt="5" custScaleY="137487" custLinFactY="-49355" custLinFactNeighborX="-784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99194E-B9E8-40A0-B43F-30E5C3004377}" type="pres">
      <dgm:prSet presAssocID="{23A82857-2049-44C5-92C5-94CE5D7F55C9}" presName="aSpace" presStyleCnt="0"/>
      <dgm:spPr/>
    </dgm:pt>
    <dgm:pt modelId="{C496490A-40F4-478C-988D-A86DB290939E}" type="pres">
      <dgm:prSet presAssocID="{BB5EAF6C-ECBF-4BF4-82A5-908EBCE2C252}" presName="aNode" presStyleLbl="fgAcc1" presStyleIdx="1" presStyleCnt="5" custScaleY="231609" custLinFactY="-9937" custLinFactNeighborX="-784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17FE51-11BF-44CF-AA8C-2A465B1EC4D5}" type="pres">
      <dgm:prSet presAssocID="{BB5EAF6C-ECBF-4BF4-82A5-908EBCE2C252}" presName="aSpace" presStyleCnt="0"/>
      <dgm:spPr/>
    </dgm:pt>
    <dgm:pt modelId="{F2319DE6-FE80-4D79-ACC2-7E8BC5F64BC4}" type="pres">
      <dgm:prSet presAssocID="{825B8F43-A6A9-484D-9355-611C4FCA0C43}" presName="aNode" presStyleLbl="fgAcc1" presStyleIdx="2" presStyleCnt="5" custScaleY="210165" custLinFactNeighborX="-784" custLinFactNeighborY="-7998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311DB6-08B6-452C-82F1-387197CD3095}" type="pres">
      <dgm:prSet presAssocID="{825B8F43-A6A9-484D-9355-611C4FCA0C43}" presName="aSpace" presStyleCnt="0"/>
      <dgm:spPr/>
    </dgm:pt>
    <dgm:pt modelId="{8DC2A845-686A-4FED-B5C4-071C71C0AD5D}" type="pres">
      <dgm:prSet presAssocID="{E7FB944C-B734-4A72-8E8B-10EFAE85F28E}" presName="aNode" presStyleLbl="fgAcc1" presStyleIdx="3" presStyleCnt="5" custScaleY="241109" custLinFactY="8650" custLinFactNeighborX="-784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0C5ECD-0BB7-42FA-B9B2-C4937E47485C}" type="pres">
      <dgm:prSet presAssocID="{E7FB944C-B734-4A72-8E8B-10EFAE85F28E}" presName="aSpace" presStyleCnt="0"/>
      <dgm:spPr/>
    </dgm:pt>
    <dgm:pt modelId="{088201B8-0ECC-4FB2-AC6A-FC23A2F555D6}" type="pres">
      <dgm:prSet presAssocID="{FAE1FF4E-CABC-4025-BE01-9EBDE16BF2A3}" presName="aNode" presStyleLbl="fgAcc1" presStyleIdx="4" presStyleCnt="5" custScaleY="207248" custLinFactY="70012" custLinFactNeighborX="-784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176A77-966F-4C37-A5D7-D014643FF1F2}" type="pres">
      <dgm:prSet presAssocID="{FAE1FF4E-CABC-4025-BE01-9EBDE16BF2A3}" presName="aSpace" presStyleCnt="0"/>
      <dgm:spPr/>
    </dgm:pt>
  </dgm:ptLst>
  <dgm:cxnLst>
    <dgm:cxn modelId="{2433A9F8-EB07-4554-9F28-181ED4962743}" srcId="{BE6C1868-AD2C-4706-8011-8B563BB875F2}" destId="{825B8F43-A6A9-484D-9355-611C4FCA0C43}" srcOrd="2" destOrd="0" parTransId="{61BF0203-88F4-451C-A389-05E62E7E56D2}" sibTransId="{912BC4B4-D3EE-4D2D-8AA4-BB680A435B32}"/>
    <dgm:cxn modelId="{580A21C6-6031-4263-BD4F-0EEB3AF48B11}" type="presOf" srcId="{FAE1FF4E-CABC-4025-BE01-9EBDE16BF2A3}" destId="{088201B8-0ECC-4FB2-AC6A-FC23A2F555D6}" srcOrd="0" destOrd="0" presId="urn:microsoft.com/office/officeart/2005/8/layout/pyramid2"/>
    <dgm:cxn modelId="{BF6B624E-56C8-483A-9B41-6AD0430AB389}" type="presOf" srcId="{BB5EAF6C-ECBF-4BF4-82A5-908EBCE2C252}" destId="{C496490A-40F4-478C-988D-A86DB290939E}" srcOrd="0" destOrd="0" presId="urn:microsoft.com/office/officeart/2005/8/layout/pyramid2"/>
    <dgm:cxn modelId="{C80834AF-DEAE-413D-AFF3-70FDC72377F3}" type="presOf" srcId="{BE6C1868-AD2C-4706-8011-8B563BB875F2}" destId="{6A94FB84-DAAF-44EA-A802-734DCD13769B}" srcOrd="0" destOrd="0" presId="urn:microsoft.com/office/officeart/2005/8/layout/pyramid2"/>
    <dgm:cxn modelId="{42FDE3BE-9398-48CB-9A12-E49A2ADFFA8A}" srcId="{BE6C1868-AD2C-4706-8011-8B563BB875F2}" destId="{BB5EAF6C-ECBF-4BF4-82A5-908EBCE2C252}" srcOrd="1" destOrd="0" parTransId="{20ED2362-A2AE-42E4-8C9B-C333B8260F9D}" sibTransId="{6E8CFC3B-96C4-40E0-84FB-F8A22223E183}"/>
    <dgm:cxn modelId="{73BC7005-077F-47C2-95A3-C3C77DE820D0}" srcId="{BE6C1868-AD2C-4706-8011-8B563BB875F2}" destId="{FAE1FF4E-CABC-4025-BE01-9EBDE16BF2A3}" srcOrd="4" destOrd="0" parTransId="{1246D5FB-0404-4311-A7BC-993FE3FB85C2}" sibTransId="{963272ED-ECC9-4C45-B646-7FA6BCA558AC}"/>
    <dgm:cxn modelId="{35114F7A-F0E4-48FD-8B97-342FCC3C28AB}" type="presOf" srcId="{825B8F43-A6A9-484D-9355-611C4FCA0C43}" destId="{F2319DE6-FE80-4D79-ACC2-7E8BC5F64BC4}" srcOrd="0" destOrd="0" presId="urn:microsoft.com/office/officeart/2005/8/layout/pyramid2"/>
    <dgm:cxn modelId="{64B19452-60A9-4A30-9790-6EFA1E0E658D}" type="presOf" srcId="{E7FB944C-B734-4A72-8E8B-10EFAE85F28E}" destId="{8DC2A845-686A-4FED-B5C4-071C71C0AD5D}" srcOrd="0" destOrd="0" presId="urn:microsoft.com/office/officeart/2005/8/layout/pyramid2"/>
    <dgm:cxn modelId="{A2683DFE-CDF5-4AAA-9523-CC98D65042CE}" srcId="{BE6C1868-AD2C-4706-8011-8B563BB875F2}" destId="{E7FB944C-B734-4A72-8E8B-10EFAE85F28E}" srcOrd="3" destOrd="0" parTransId="{194B7CA5-FA10-47F8-BF59-483EBC061931}" sibTransId="{08316DC7-2470-43F8-8D67-79B159DAEC1F}"/>
    <dgm:cxn modelId="{EDB87819-C492-4C87-B7CD-ED4FBD8C72F1}" srcId="{BE6C1868-AD2C-4706-8011-8B563BB875F2}" destId="{23A82857-2049-44C5-92C5-94CE5D7F55C9}" srcOrd="0" destOrd="0" parTransId="{2AE64D0A-B0E1-450F-8262-C26E4F0CAA36}" sibTransId="{E532365D-351C-4C96-A22D-D303FB5118D7}"/>
    <dgm:cxn modelId="{2C61A28F-16D2-46A8-9606-EB3AA08069D2}" type="presOf" srcId="{23A82857-2049-44C5-92C5-94CE5D7F55C9}" destId="{86BDB432-C8BE-4400-A097-F2BD324C2D92}" srcOrd="0" destOrd="0" presId="urn:microsoft.com/office/officeart/2005/8/layout/pyramid2"/>
    <dgm:cxn modelId="{8C00B214-064B-4822-9867-A2D3F1D5C485}" type="presParOf" srcId="{6A94FB84-DAAF-44EA-A802-734DCD13769B}" destId="{EDF6EAD3-9724-441A-874E-FB48DE9D3A7F}" srcOrd="0" destOrd="0" presId="urn:microsoft.com/office/officeart/2005/8/layout/pyramid2"/>
    <dgm:cxn modelId="{A7CA01E5-370E-412F-9979-E742E7E00B39}" type="presParOf" srcId="{6A94FB84-DAAF-44EA-A802-734DCD13769B}" destId="{4D6DBA4D-E28F-4D29-A237-AF0D73DC9086}" srcOrd="1" destOrd="0" presId="urn:microsoft.com/office/officeart/2005/8/layout/pyramid2"/>
    <dgm:cxn modelId="{02C19933-ACBA-49E6-B2AD-C5D067C7A64D}" type="presParOf" srcId="{4D6DBA4D-E28F-4D29-A237-AF0D73DC9086}" destId="{86BDB432-C8BE-4400-A097-F2BD324C2D92}" srcOrd="0" destOrd="0" presId="urn:microsoft.com/office/officeart/2005/8/layout/pyramid2"/>
    <dgm:cxn modelId="{831252C7-4822-4926-8771-5DDCC540938B}" type="presParOf" srcId="{4D6DBA4D-E28F-4D29-A237-AF0D73DC9086}" destId="{BD99194E-B9E8-40A0-B43F-30E5C3004377}" srcOrd="1" destOrd="0" presId="urn:microsoft.com/office/officeart/2005/8/layout/pyramid2"/>
    <dgm:cxn modelId="{8975DCCF-0A27-410F-9A08-22D6F0F03117}" type="presParOf" srcId="{4D6DBA4D-E28F-4D29-A237-AF0D73DC9086}" destId="{C496490A-40F4-478C-988D-A86DB290939E}" srcOrd="2" destOrd="0" presId="urn:microsoft.com/office/officeart/2005/8/layout/pyramid2"/>
    <dgm:cxn modelId="{AF98248F-C1E5-4491-883D-C3EDC1E8FDBB}" type="presParOf" srcId="{4D6DBA4D-E28F-4D29-A237-AF0D73DC9086}" destId="{9717FE51-11BF-44CF-AA8C-2A465B1EC4D5}" srcOrd="3" destOrd="0" presId="urn:microsoft.com/office/officeart/2005/8/layout/pyramid2"/>
    <dgm:cxn modelId="{8971B2FF-D6A0-4C54-A636-60658368FDBE}" type="presParOf" srcId="{4D6DBA4D-E28F-4D29-A237-AF0D73DC9086}" destId="{F2319DE6-FE80-4D79-ACC2-7E8BC5F64BC4}" srcOrd="4" destOrd="0" presId="urn:microsoft.com/office/officeart/2005/8/layout/pyramid2"/>
    <dgm:cxn modelId="{DF461A3E-0CFB-4037-A8A2-934D20B84C1B}" type="presParOf" srcId="{4D6DBA4D-E28F-4D29-A237-AF0D73DC9086}" destId="{15311DB6-08B6-452C-82F1-387197CD3095}" srcOrd="5" destOrd="0" presId="urn:microsoft.com/office/officeart/2005/8/layout/pyramid2"/>
    <dgm:cxn modelId="{D4E6C0A8-B705-4BF7-8D78-9CF5D527BA8B}" type="presParOf" srcId="{4D6DBA4D-E28F-4D29-A237-AF0D73DC9086}" destId="{8DC2A845-686A-4FED-B5C4-071C71C0AD5D}" srcOrd="6" destOrd="0" presId="urn:microsoft.com/office/officeart/2005/8/layout/pyramid2"/>
    <dgm:cxn modelId="{A3ECBD33-D54E-45D4-8F18-FE38E0B16F08}" type="presParOf" srcId="{4D6DBA4D-E28F-4D29-A237-AF0D73DC9086}" destId="{FB0C5ECD-0BB7-42FA-B9B2-C4937E47485C}" srcOrd="7" destOrd="0" presId="urn:microsoft.com/office/officeart/2005/8/layout/pyramid2"/>
    <dgm:cxn modelId="{0ABAB079-1D41-4F4B-85CC-226953F0854E}" type="presParOf" srcId="{4D6DBA4D-E28F-4D29-A237-AF0D73DC9086}" destId="{088201B8-0ECC-4FB2-AC6A-FC23A2F555D6}" srcOrd="8" destOrd="0" presId="urn:microsoft.com/office/officeart/2005/8/layout/pyramid2"/>
    <dgm:cxn modelId="{02D4B140-6410-432A-8D0C-66255BA57C6C}" type="presParOf" srcId="{4D6DBA4D-E28F-4D29-A237-AF0D73DC9086}" destId="{EB176A77-966F-4C37-A5D7-D014643FF1F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5A04D2-25AB-4E11-9940-CCCE5C71CC4F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B765BAF2-CE7F-4B56-AF46-285BA81F6297}">
      <dgm:prSet phldrT="[Κείμενο]" custT="1"/>
      <dgm:spPr/>
      <dgm:t>
        <a:bodyPr/>
        <a:lstStyle/>
        <a:p>
          <a:r>
            <a:rPr lang="el-GR" sz="1800" dirty="0" smtClean="0"/>
            <a:t>Εθνική Πρόσκληση Υποβολής Προτάσεων 2013 (</a:t>
          </a:r>
          <a:r>
            <a:rPr lang="en-US" sz="1800" dirty="0" smtClean="0"/>
            <a:t>www.iky.gr)</a:t>
          </a:r>
          <a:endParaRPr lang="el-GR" sz="1800" dirty="0"/>
        </a:p>
      </dgm:t>
    </dgm:pt>
    <dgm:pt modelId="{271B7394-8B88-4BF3-A594-16709AD6022B}" type="parTrans" cxnId="{03F1684F-8B99-4D62-97D5-D6072CDE34CD}">
      <dgm:prSet/>
      <dgm:spPr/>
      <dgm:t>
        <a:bodyPr/>
        <a:lstStyle/>
        <a:p>
          <a:endParaRPr lang="el-GR"/>
        </a:p>
      </dgm:t>
    </dgm:pt>
    <dgm:pt modelId="{6CF91118-B20D-456D-B78E-5759B454FDD9}" type="sibTrans" cxnId="{03F1684F-8B99-4D62-97D5-D6072CDE34CD}">
      <dgm:prSet/>
      <dgm:spPr/>
      <dgm:t>
        <a:bodyPr/>
        <a:lstStyle/>
        <a:p>
          <a:endParaRPr lang="el-GR"/>
        </a:p>
      </dgm:t>
    </dgm:pt>
    <dgm:pt modelId="{3B3F4824-70FC-487D-BC1F-2706D1509BCB}">
      <dgm:prSet phldrT="[Κείμενο]" custT="1"/>
      <dgm:spPr/>
      <dgm:t>
        <a:bodyPr/>
        <a:lstStyle/>
        <a:p>
          <a:r>
            <a:rPr lang="el-GR" sz="1800" dirty="0" smtClean="0"/>
            <a:t>Επικοινωνία με στελέχη Κινητικότητας/ΕΜ</a:t>
          </a:r>
          <a:endParaRPr lang="el-GR" sz="1800" dirty="0"/>
        </a:p>
      </dgm:t>
    </dgm:pt>
    <dgm:pt modelId="{81D26C57-6538-4F5A-9DFE-BF05DAA21535}" type="parTrans" cxnId="{8E8C8A41-3F4D-4A7A-A852-83696E1D2C8C}">
      <dgm:prSet/>
      <dgm:spPr/>
      <dgm:t>
        <a:bodyPr/>
        <a:lstStyle/>
        <a:p>
          <a:endParaRPr lang="el-GR"/>
        </a:p>
      </dgm:t>
    </dgm:pt>
    <dgm:pt modelId="{C3A57AC5-20D6-4E3D-AA25-CE6459B77AB0}" type="sibTrans" cxnId="{8E8C8A41-3F4D-4A7A-A852-83696E1D2C8C}">
      <dgm:prSet/>
      <dgm:spPr/>
      <dgm:t>
        <a:bodyPr/>
        <a:lstStyle/>
        <a:p>
          <a:endParaRPr lang="el-GR"/>
        </a:p>
      </dgm:t>
    </dgm:pt>
    <dgm:pt modelId="{BECD7FFA-263C-46B6-9C36-84E81E266346}" type="pres">
      <dgm:prSet presAssocID="{215A04D2-25AB-4E11-9940-CCCE5C71CC4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35EC8A6-BB33-49E1-AEDB-7C90D99D301D}" type="pres">
      <dgm:prSet presAssocID="{B765BAF2-CE7F-4B56-AF46-285BA81F6297}" presName="gear1" presStyleLbl="node1" presStyleIdx="0" presStyleCnt="2" custScaleX="131677" custScaleY="12727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A4AC6B-B6B7-45FE-85E8-3C946D024922}" type="pres">
      <dgm:prSet presAssocID="{B765BAF2-CE7F-4B56-AF46-285BA81F6297}" presName="gear1srcNode" presStyleLbl="node1" presStyleIdx="0" presStyleCnt="2"/>
      <dgm:spPr/>
      <dgm:t>
        <a:bodyPr/>
        <a:lstStyle/>
        <a:p>
          <a:endParaRPr lang="el-GR"/>
        </a:p>
      </dgm:t>
    </dgm:pt>
    <dgm:pt modelId="{B6E00B7B-5715-4C61-906A-5EFBD1C65A4B}" type="pres">
      <dgm:prSet presAssocID="{B765BAF2-CE7F-4B56-AF46-285BA81F6297}" presName="gear1dstNode" presStyleLbl="node1" presStyleIdx="0" presStyleCnt="2"/>
      <dgm:spPr/>
      <dgm:t>
        <a:bodyPr/>
        <a:lstStyle/>
        <a:p>
          <a:endParaRPr lang="el-GR"/>
        </a:p>
      </dgm:t>
    </dgm:pt>
    <dgm:pt modelId="{1A3F0BA5-2BAC-4DA0-A4DC-C2EBD7A43E71}" type="pres">
      <dgm:prSet presAssocID="{3B3F4824-70FC-487D-BC1F-2706D1509BCB}" presName="gear2" presStyleLbl="node1" presStyleIdx="1" presStyleCnt="2" custScaleX="191952" custScaleY="174375" custLinFactNeighborX="-21435" custLinFactNeighborY="-531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E00B54-C88C-4AA5-AE11-5140F6B8BE88}" type="pres">
      <dgm:prSet presAssocID="{3B3F4824-70FC-487D-BC1F-2706D1509BCB}" presName="gear2srcNode" presStyleLbl="node1" presStyleIdx="1" presStyleCnt="2"/>
      <dgm:spPr/>
      <dgm:t>
        <a:bodyPr/>
        <a:lstStyle/>
        <a:p>
          <a:endParaRPr lang="el-GR"/>
        </a:p>
      </dgm:t>
    </dgm:pt>
    <dgm:pt modelId="{4D0E92FE-8C32-443B-B4A6-E3BECD9854DE}" type="pres">
      <dgm:prSet presAssocID="{3B3F4824-70FC-487D-BC1F-2706D1509BCB}" presName="gear2dstNode" presStyleLbl="node1" presStyleIdx="1" presStyleCnt="2"/>
      <dgm:spPr/>
      <dgm:t>
        <a:bodyPr/>
        <a:lstStyle/>
        <a:p>
          <a:endParaRPr lang="el-GR"/>
        </a:p>
      </dgm:t>
    </dgm:pt>
    <dgm:pt modelId="{0EDF2117-AE96-4E19-81D1-49D1BB5F7F70}" type="pres">
      <dgm:prSet presAssocID="{6CF91118-B20D-456D-B78E-5759B454FDD9}" presName="connector1" presStyleLbl="sibTrans2D1" presStyleIdx="0" presStyleCnt="2"/>
      <dgm:spPr/>
      <dgm:t>
        <a:bodyPr/>
        <a:lstStyle/>
        <a:p>
          <a:endParaRPr lang="el-GR"/>
        </a:p>
      </dgm:t>
    </dgm:pt>
    <dgm:pt modelId="{6E2EB6BA-8CD7-44B6-A639-66EAFD622E37}" type="pres">
      <dgm:prSet presAssocID="{C3A57AC5-20D6-4E3D-AA25-CE6459B77AB0}" presName="connector2" presStyleLbl="sibTrans2D1" presStyleIdx="1" presStyleCnt="2" custLinFactNeighborX="-31536" custLinFactNeighborY="-12294"/>
      <dgm:spPr/>
      <dgm:t>
        <a:bodyPr/>
        <a:lstStyle/>
        <a:p>
          <a:endParaRPr lang="el-GR"/>
        </a:p>
      </dgm:t>
    </dgm:pt>
  </dgm:ptLst>
  <dgm:cxnLst>
    <dgm:cxn modelId="{8377A981-53A6-47A7-B8D9-F8C29B6A0ECC}" type="presOf" srcId="{215A04D2-25AB-4E11-9940-CCCE5C71CC4F}" destId="{BECD7FFA-263C-46B6-9C36-84E81E266346}" srcOrd="0" destOrd="0" presId="urn:microsoft.com/office/officeart/2005/8/layout/gear1"/>
    <dgm:cxn modelId="{44B457DA-120C-4337-AB4D-81B2489F5C84}" type="presOf" srcId="{6CF91118-B20D-456D-B78E-5759B454FDD9}" destId="{0EDF2117-AE96-4E19-81D1-49D1BB5F7F70}" srcOrd="0" destOrd="0" presId="urn:microsoft.com/office/officeart/2005/8/layout/gear1"/>
    <dgm:cxn modelId="{F98021AC-C766-488B-A7D6-199B9A31B7CC}" type="presOf" srcId="{B765BAF2-CE7F-4B56-AF46-285BA81F6297}" destId="{D35EC8A6-BB33-49E1-AEDB-7C90D99D301D}" srcOrd="0" destOrd="0" presId="urn:microsoft.com/office/officeart/2005/8/layout/gear1"/>
    <dgm:cxn modelId="{674BAEEB-64F7-4468-A792-92407F9DBD71}" type="presOf" srcId="{B765BAF2-CE7F-4B56-AF46-285BA81F6297}" destId="{B6E00B7B-5715-4C61-906A-5EFBD1C65A4B}" srcOrd="2" destOrd="0" presId="urn:microsoft.com/office/officeart/2005/8/layout/gear1"/>
    <dgm:cxn modelId="{1C4237EE-B35A-46FE-A2DD-7B68312EF999}" type="presOf" srcId="{3B3F4824-70FC-487D-BC1F-2706D1509BCB}" destId="{1A3F0BA5-2BAC-4DA0-A4DC-C2EBD7A43E71}" srcOrd="0" destOrd="0" presId="urn:microsoft.com/office/officeart/2005/8/layout/gear1"/>
    <dgm:cxn modelId="{8E8C8A41-3F4D-4A7A-A852-83696E1D2C8C}" srcId="{215A04D2-25AB-4E11-9940-CCCE5C71CC4F}" destId="{3B3F4824-70FC-487D-BC1F-2706D1509BCB}" srcOrd="1" destOrd="0" parTransId="{81D26C57-6538-4F5A-9DFE-BF05DAA21535}" sibTransId="{C3A57AC5-20D6-4E3D-AA25-CE6459B77AB0}"/>
    <dgm:cxn modelId="{41FBBE35-257C-4E77-8B63-805E6EE6D4B8}" type="presOf" srcId="{C3A57AC5-20D6-4E3D-AA25-CE6459B77AB0}" destId="{6E2EB6BA-8CD7-44B6-A639-66EAFD622E37}" srcOrd="0" destOrd="0" presId="urn:microsoft.com/office/officeart/2005/8/layout/gear1"/>
    <dgm:cxn modelId="{A8A06698-2634-498B-9FDA-49A8B82C11C1}" type="presOf" srcId="{3B3F4824-70FC-487D-BC1F-2706D1509BCB}" destId="{FEE00B54-C88C-4AA5-AE11-5140F6B8BE88}" srcOrd="1" destOrd="0" presId="urn:microsoft.com/office/officeart/2005/8/layout/gear1"/>
    <dgm:cxn modelId="{E90C0401-EE4A-40C6-B630-62A5366E3A78}" type="presOf" srcId="{3B3F4824-70FC-487D-BC1F-2706D1509BCB}" destId="{4D0E92FE-8C32-443B-B4A6-E3BECD9854DE}" srcOrd="2" destOrd="0" presId="urn:microsoft.com/office/officeart/2005/8/layout/gear1"/>
    <dgm:cxn modelId="{0505EE5A-6C11-427A-8D1C-6C0CA382E59B}" type="presOf" srcId="{B765BAF2-CE7F-4B56-AF46-285BA81F6297}" destId="{39A4AC6B-B6B7-45FE-85E8-3C946D024922}" srcOrd="1" destOrd="0" presId="urn:microsoft.com/office/officeart/2005/8/layout/gear1"/>
    <dgm:cxn modelId="{03F1684F-8B99-4D62-97D5-D6072CDE34CD}" srcId="{215A04D2-25AB-4E11-9940-CCCE5C71CC4F}" destId="{B765BAF2-CE7F-4B56-AF46-285BA81F6297}" srcOrd="0" destOrd="0" parTransId="{271B7394-8B88-4BF3-A594-16709AD6022B}" sibTransId="{6CF91118-B20D-456D-B78E-5759B454FDD9}"/>
    <dgm:cxn modelId="{80CB6B90-8A98-4642-AA43-664B2EF623EF}" type="presParOf" srcId="{BECD7FFA-263C-46B6-9C36-84E81E266346}" destId="{D35EC8A6-BB33-49E1-AEDB-7C90D99D301D}" srcOrd="0" destOrd="0" presId="urn:microsoft.com/office/officeart/2005/8/layout/gear1"/>
    <dgm:cxn modelId="{5D27D346-1028-4BA5-A1B3-C33F4AA93E31}" type="presParOf" srcId="{BECD7FFA-263C-46B6-9C36-84E81E266346}" destId="{39A4AC6B-B6B7-45FE-85E8-3C946D024922}" srcOrd="1" destOrd="0" presId="urn:microsoft.com/office/officeart/2005/8/layout/gear1"/>
    <dgm:cxn modelId="{8094E8BE-4ED9-458D-924E-1AA21226FF0B}" type="presParOf" srcId="{BECD7FFA-263C-46B6-9C36-84E81E266346}" destId="{B6E00B7B-5715-4C61-906A-5EFBD1C65A4B}" srcOrd="2" destOrd="0" presId="urn:microsoft.com/office/officeart/2005/8/layout/gear1"/>
    <dgm:cxn modelId="{D62D99C2-BFE5-4C1A-BD63-94A80F4A3106}" type="presParOf" srcId="{BECD7FFA-263C-46B6-9C36-84E81E266346}" destId="{1A3F0BA5-2BAC-4DA0-A4DC-C2EBD7A43E71}" srcOrd="3" destOrd="0" presId="urn:microsoft.com/office/officeart/2005/8/layout/gear1"/>
    <dgm:cxn modelId="{D738E452-72DC-4CA0-B8C7-039C41F40560}" type="presParOf" srcId="{BECD7FFA-263C-46B6-9C36-84E81E266346}" destId="{FEE00B54-C88C-4AA5-AE11-5140F6B8BE88}" srcOrd="4" destOrd="0" presId="urn:microsoft.com/office/officeart/2005/8/layout/gear1"/>
    <dgm:cxn modelId="{7D0906E1-E8A4-4A76-B0C6-73AA5629B143}" type="presParOf" srcId="{BECD7FFA-263C-46B6-9C36-84E81E266346}" destId="{4D0E92FE-8C32-443B-B4A6-E3BECD9854DE}" srcOrd="5" destOrd="0" presId="urn:microsoft.com/office/officeart/2005/8/layout/gear1"/>
    <dgm:cxn modelId="{DF333C4B-673B-40C1-B01B-438A13A84FB6}" type="presParOf" srcId="{BECD7FFA-263C-46B6-9C36-84E81E266346}" destId="{0EDF2117-AE96-4E19-81D1-49D1BB5F7F70}" srcOrd="6" destOrd="0" presId="urn:microsoft.com/office/officeart/2005/8/layout/gear1"/>
    <dgm:cxn modelId="{659F6B2F-46AB-4652-A866-8EA81D83AE96}" type="presParOf" srcId="{BECD7FFA-263C-46B6-9C36-84E81E266346}" destId="{6E2EB6BA-8CD7-44B6-A639-66EAFD622E3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DEB8FE-B711-4E3D-88EA-BAA2CFA0D990}">
      <dsp:nvSpPr>
        <dsp:cNvPr id="0" name=""/>
        <dsp:cNvSpPr/>
      </dsp:nvSpPr>
      <dsp:spPr>
        <a:xfrm>
          <a:off x="1295397" y="3429003"/>
          <a:ext cx="2590725" cy="1554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Προϋπολογισμός και ροές</a:t>
          </a:r>
          <a:endParaRPr lang="el-GR" sz="1800" kern="1200" dirty="0"/>
        </a:p>
      </dsp:txBody>
      <dsp:txXfrm>
        <a:off x="1295397" y="3429003"/>
        <a:ext cx="2590725" cy="1554435"/>
      </dsp:txXfrm>
    </dsp:sp>
    <dsp:sp modelId="{37AFE3A3-C148-456E-8A5F-740686145B99}">
      <dsp:nvSpPr>
        <dsp:cNvPr id="0" name=""/>
        <dsp:cNvSpPr/>
      </dsp:nvSpPr>
      <dsp:spPr>
        <a:xfrm>
          <a:off x="122602" y="57650"/>
          <a:ext cx="2590725" cy="1554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Εταιρική σχέση και κατανομή αρμοδιοτήτων των εμπλεκόμενων φορέων</a:t>
          </a:r>
          <a:endParaRPr lang="el-GR" sz="1800" kern="1200" dirty="0"/>
        </a:p>
      </dsp:txBody>
      <dsp:txXfrm>
        <a:off x="122602" y="57650"/>
        <a:ext cx="2590725" cy="1554435"/>
      </dsp:txXfrm>
    </dsp:sp>
    <dsp:sp modelId="{BFE534A6-9499-4AFA-B1AB-EE5B70A2ABCE}">
      <dsp:nvSpPr>
        <dsp:cNvPr id="0" name=""/>
        <dsp:cNvSpPr/>
      </dsp:nvSpPr>
      <dsp:spPr>
        <a:xfrm>
          <a:off x="2886051" y="57650"/>
          <a:ext cx="2590725" cy="1554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Στόχοι και Υπόβαθρο</a:t>
          </a:r>
          <a:endParaRPr lang="el-GR" sz="1800" kern="1200" dirty="0"/>
        </a:p>
      </dsp:txBody>
      <dsp:txXfrm>
        <a:off x="2886051" y="57650"/>
        <a:ext cx="2590725" cy="1554435"/>
      </dsp:txXfrm>
    </dsp:sp>
    <dsp:sp modelId="{ADEE0B79-8454-4EF7-B654-8059E3E92EB2}">
      <dsp:nvSpPr>
        <dsp:cNvPr id="0" name=""/>
        <dsp:cNvSpPr/>
      </dsp:nvSpPr>
      <dsp:spPr>
        <a:xfrm>
          <a:off x="5649474" y="57645"/>
          <a:ext cx="2590725" cy="1554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Οργάνωση και διαχείριση του σχεδίου </a:t>
          </a:r>
          <a:endParaRPr lang="en-US" sz="1800" kern="1200" dirty="0"/>
        </a:p>
      </dsp:txBody>
      <dsp:txXfrm>
        <a:off x="5649474" y="57645"/>
        <a:ext cx="2590725" cy="1554435"/>
      </dsp:txXfrm>
    </dsp:sp>
    <dsp:sp modelId="{E639393D-56D0-4285-AE93-0EC3E26A9056}">
      <dsp:nvSpPr>
        <dsp:cNvPr id="0" name=""/>
        <dsp:cNvSpPr/>
      </dsp:nvSpPr>
      <dsp:spPr>
        <a:xfrm>
          <a:off x="152395" y="1752601"/>
          <a:ext cx="2590725" cy="1554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Μεθοδολογία επιλογής συμμετεχόντων</a:t>
          </a:r>
          <a:r>
            <a:rPr lang="en-US" sz="1800" kern="1200" dirty="0" smtClean="0"/>
            <a:t>,</a:t>
          </a:r>
          <a:r>
            <a:rPr lang="el-GR" sz="1800" kern="1200" dirty="0" smtClean="0"/>
            <a:t>προφίλ  συμμετεχόντων και προετοιμασία</a:t>
          </a:r>
          <a:endParaRPr lang="el-GR" sz="1800" kern="1200" dirty="0"/>
        </a:p>
      </dsp:txBody>
      <dsp:txXfrm>
        <a:off x="152395" y="1752601"/>
        <a:ext cx="2590725" cy="1554435"/>
      </dsp:txXfrm>
    </dsp:sp>
    <dsp:sp modelId="{2A0DB35E-3965-4B6C-9D4A-AEEE53B7657D}">
      <dsp:nvSpPr>
        <dsp:cNvPr id="0" name=""/>
        <dsp:cNvSpPr/>
      </dsp:nvSpPr>
      <dsp:spPr>
        <a:xfrm>
          <a:off x="5638801" y="1752601"/>
          <a:ext cx="2590725" cy="1554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Διάδοση αποτελεσμάτων</a:t>
          </a:r>
          <a:endParaRPr lang="el-GR" sz="1800" kern="1200" dirty="0"/>
        </a:p>
      </dsp:txBody>
      <dsp:txXfrm>
        <a:off x="5638801" y="1752601"/>
        <a:ext cx="2590725" cy="1554435"/>
      </dsp:txXfrm>
    </dsp:sp>
    <dsp:sp modelId="{8E3E452F-B767-4962-B728-85A4F60D1194}">
      <dsp:nvSpPr>
        <dsp:cNvPr id="0" name=""/>
        <dsp:cNvSpPr/>
      </dsp:nvSpPr>
      <dsp:spPr>
        <a:xfrm>
          <a:off x="2895611" y="1752596"/>
          <a:ext cx="2590725" cy="1554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Πρόγραμμα κατάρτισης και παρακολούθησης</a:t>
          </a:r>
          <a:r>
            <a:rPr lang="en-US" sz="1600" kern="1200" dirty="0" smtClean="0"/>
            <a:t>,</a:t>
          </a:r>
          <a:r>
            <a:rPr lang="el-GR" sz="1600" kern="1200" dirty="0" smtClean="0"/>
            <a:t>επικύρωση/αναγνώριση των  </a:t>
          </a:r>
          <a:r>
            <a:rPr lang="el-GR" sz="1600" kern="1200" dirty="0" err="1" smtClean="0"/>
            <a:t>αποκτηθεισών</a:t>
          </a:r>
          <a:r>
            <a:rPr lang="el-GR" sz="1600" kern="1200" dirty="0" smtClean="0"/>
            <a:t> δεξιοτήτων</a:t>
          </a:r>
          <a:r>
            <a:rPr lang="en-US" sz="1600" kern="1200" dirty="0" smtClean="0"/>
            <a:t>,</a:t>
          </a:r>
          <a:r>
            <a:rPr lang="el-GR" sz="1600" kern="1200" dirty="0" smtClean="0"/>
            <a:t>εφαρμογή στοιχείων </a:t>
          </a:r>
          <a:r>
            <a:rPr lang="en-US" sz="1600" kern="1200" dirty="0" smtClean="0"/>
            <a:t>ECVET (</a:t>
          </a:r>
          <a:r>
            <a:rPr lang="el-GR" sz="1600" kern="1200" dirty="0" smtClean="0"/>
            <a:t>αν ισχύει), αξιολόγηση </a:t>
          </a:r>
          <a:endParaRPr lang="el-GR" sz="1600" kern="1200" dirty="0"/>
        </a:p>
      </dsp:txBody>
      <dsp:txXfrm>
        <a:off x="2895611" y="1752596"/>
        <a:ext cx="2590725" cy="1554435"/>
      </dsp:txXfrm>
    </dsp:sp>
    <dsp:sp modelId="{978A0F71-5BD7-43E5-AFC9-94D91885EB21}">
      <dsp:nvSpPr>
        <dsp:cNvPr id="0" name=""/>
        <dsp:cNvSpPr/>
      </dsp:nvSpPr>
      <dsp:spPr>
        <a:xfrm>
          <a:off x="4267193" y="3428992"/>
          <a:ext cx="2590725" cy="1554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Εθνικές Προτεραιότητες</a:t>
          </a:r>
          <a:endParaRPr lang="el-GR" sz="1800" kern="1200" dirty="0"/>
        </a:p>
      </dsp:txBody>
      <dsp:txXfrm>
        <a:off x="4267193" y="3428992"/>
        <a:ext cx="2590725" cy="15544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579D58-11AD-4124-9E4B-872B3C7A4D83}">
      <dsp:nvSpPr>
        <dsp:cNvPr id="0" name=""/>
        <dsp:cNvSpPr/>
      </dsp:nvSpPr>
      <dsp:spPr>
        <a:xfrm>
          <a:off x="0" y="50008"/>
          <a:ext cx="8229600" cy="1551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Αναλυτική περιγραφή αρμοδιοτήτων των εμπλεκομένων οργανισμών. </a:t>
          </a:r>
          <a:endParaRPr lang="el-GR" sz="2100" kern="1200" dirty="0"/>
        </a:p>
      </dsp:txBody>
      <dsp:txXfrm>
        <a:off x="0" y="50008"/>
        <a:ext cx="8229600" cy="1551941"/>
      </dsp:txXfrm>
    </dsp:sp>
    <dsp:sp modelId="{7B32A1DD-CDDC-4E9C-84FC-AEDD099D7DF6}">
      <dsp:nvSpPr>
        <dsp:cNvPr id="0" name=""/>
        <dsp:cNvSpPr/>
      </dsp:nvSpPr>
      <dsp:spPr>
        <a:xfrm>
          <a:off x="0" y="1662429"/>
          <a:ext cx="8229600" cy="1551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Ικανοποιητική περιγραφή του προγράμματος κατάρτισης και σύνδεσής τους με τις ανάγκες των συμμετεχόντων.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Παράθεση χρονοδιαγράμματος.</a:t>
          </a:r>
          <a:endParaRPr lang="el-GR" sz="2100" kern="1200" dirty="0"/>
        </a:p>
      </dsp:txBody>
      <dsp:txXfrm>
        <a:off x="0" y="1662429"/>
        <a:ext cx="8229600" cy="1551941"/>
      </dsp:txXfrm>
    </dsp:sp>
    <dsp:sp modelId="{5BF99DAF-5610-4393-9E5F-261731784BBF}">
      <dsp:nvSpPr>
        <dsp:cNvPr id="0" name=""/>
        <dsp:cNvSpPr/>
      </dsp:nvSpPr>
      <dsp:spPr>
        <a:xfrm>
          <a:off x="0" y="3274850"/>
          <a:ext cx="8229600" cy="1551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Προετοιμασία των συμμετεχόντων σε γλωσσικό , παιδαγωγικό και πολιτισμικό επίπεδο.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Οργάνωση διαχειριστικού μέρους π.χ. ταξίδι, ασφάλιση κλπ., συμβατικές και οικονομικές διευθετήσεις.</a:t>
          </a:r>
          <a:endParaRPr lang="el-GR" sz="2100" kern="1200" dirty="0"/>
        </a:p>
      </dsp:txBody>
      <dsp:txXfrm>
        <a:off x="0" y="3274850"/>
        <a:ext cx="8229600" cy="15519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FA0B49-AAFB-4C02-8F65-524631BD5B79}">
      <dsp:nvSpPr>
        <dsp:cNvPr id="0" name=""/>
        <dsp:cNvSpPr/>
      </dsp:nvSpPr>
      <dsp:spPr>
        <a:xfrm>
          <a:off x="685799" y="0"/>
          <a:ext cx="77724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DB074-0ADB-4E38-B3C8-264CE8CEDDAA}">
      <dsp:nvSpPr>
        <dsp:cNvPr id="0" name=""/>
        <dsp:cNvSpPr/>
      </dsp:nvSpPr>
      <dsp:spPr>
        <a:xfrm>
          <a:off x="1296" y="838199"/>
          <a:ext cx="2928130" cy="238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Παρουσίαση προσδοκώμενων αποτελεσμάτων</a:t>
          </a:r>
          <a:endParaRPr lang="el-GR" sz="2400" kern="1200" dirty="0"/>
        </a:p>
      </dsp:txBody>
      <dsp:txXfrm>
        <a:off x="1296" y="838199"/>
        <a:ext cx="2928130" cy="2387600"/>
      </dsp:txXfrm>
    </dsp:sp>
    <dsp:sp modelId="{682B064D-3ED3-4D66-8AA9-E5DDED305FAA}">
      <dsp:nvSpPr>
        <dsp:cNvPr id="0" name=""/>
        <dsp:cNvSpPr/>
      </dsp:nvSpPr>
      <dsp:spPr>
        <a:xfrm>
          <a:off x="3373232" y="838199"/>
          <a:ext cx="2662832" cy="238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Στρατηγική διάδοσης αποτελεσμάτων</a:t>
          </a:r>
          <a:endParaRPr lang="el-GR" sz="2400" kern="1200" dirty="0"/>
        </a:p>
      </dsp:txBody>
      <dsp:txXfrm>
        <a:off x="3373232" y="838199"/>
        <a:ext cx="2662832" cy="2387600"/>
      </dsp:txXfrm>
    </dsp:sp>
    <dsp:sp modelId="{6BA3423B-2A5C-4DD6-B70E-DFD39B874A7F}">
      <dsp:nvSpPr>
        <dsp:cNvPr id="0" name=""/>
        <dsp:cNvSpPr/>
      </dsp:nvSpPr>
      <dsp:spPr>
        <a:xfrm>
          <a:off x="6479870" y="838199"/>
          <a:ext cx="2662832" cy="238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Βιωσιμότητα</a:t>
          </a:r>
          <a:endParaRPr lang="el-GR" sz="2400" kern="1200" dirty="0"/>
        </a:p>
      </dsp:txBody>
      <dsp:txXfrm>
        <a:off x="6479870" y="838199"/>
        <a:ext cx="2662832" cy="2387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4B3FA0-A140-4BBD-9BE6-33108FA03170}">
      <dsp:nvSpPr>
        <dsp:cNvPr id="0" name=""/>
        <dsp:cNvSpPr/>
      </dsp:nvSpPr>
      <dsp:spPr>
        <a:xfrm>
          <a:off x="1181100" y="0"/>
          <a:ext cx="4800600" cy="48006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4275D-BB00-4047-B04E-1BA2D96C5A8B}">
      <dsp:nvSpPr>
        <dsp:cNvPr id="0" name=""/>
        <dsp:cNvSpPr/>
      </dsp:nvSpPr>
      <dsp:spPr>
        <a:xfrm>
          <a:off x="1493139" y="312039"/>
          <a:ext cx="1920240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Σαφήνεια και πληρότητα ροών</a:t>
          </a:r>
          <a:endParaRPr lang="el-GR" sz="1800" kern="1200" dirty="0"/>
        </a:p>
      </dsp:txBody>
      <dsp:txXfrm>
        <a:off x="1493139" y="312039"/>
        <a:ext cx="1920240" cy="1920240"/>
      </dsp:txXfrm>
    </dsp:sp>
    <dsp:sp modelId="{B63C2FAA-DBE5-4E9D-80F5-A05D414C02E8}">
      <dsp:nvSpPr>
        <dsp:cNvPr id="0" name=""/>
        <dsp:cNvSpPr/>
      </dsp:nvSpPr>
      <dsp:spPr>
        <a:xfrm>
          <a:off x="3749421" y="312039"/>
          <a:ext cx="1920240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Τήρηση ελάχιστης και μέγιστη διάρκειας τοποθέτησης</a:t>
          </a:r>
          <a:endParaRPr lang="el-GR" sz="1800" kern="1200" dirty="0"/>
        </a:p>
      </dsp:txBody>
      <dsp:txXfrm>
        <a:off x="3749421" y="312039"/>
        <a:ext cx="1920240" cy="1920240"/>
      </dsp:txXfrm>
    </dsp:sp>
    <dsp:sp modelId="{8A3D7BFF-D444-462E-BB82-767563932CB3}">
      <dsp:nvSpPr>
        <dsp:cNvPr id="0" name=""/>
        <dsp:cNvSpPr/>
      </dsp:nvSpPr>
      <dsp:spPr>
        <a:xfrm>
          <a:off x="1493139" y="2568320"/>
          <a:ext cx="1920240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Τήρηση του μέγιστου μοναδιαίου κόστους στις επιμέρους κατηγορίες δαπανών </a:t>
          </a:r>
          <a:endParaRPr lang="el-GR" sz="1800" kern="1200" dirty="0"/>
        </a:p>
      </dsp:txBody>
      <dsp:txXfrm>
        <a:off x="1493139" y="2568320"/>
        <a:ext cx="1920240" cy="1920240"/>
      </dsp:txXfrm>
    </dsp:sp>
    <dsp:sp modelId="{A7D9B09D-7D16-4C3D-9D59-EA5E80EEEDF3}">
      <dsp:nvSpPr>
        <dsp:cNvPr id="0" name=""/>
        <dsp:cNvSpPr/>
      </dsp:nvSpPr>
      <dsp:spPr>
        <a:xfrm>
          <a:off x="3749421" y="2568320"/>
          <a:ext cx="1920240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Συνέπεια με τον μέγιστο αριθμό συμμετεχόντων ανά ροή και ανά πρόγραμμα</a:t>
          </a:r>
          <a:endParaRPr lang="el-GR" sz="1800" kern="1200" dirty="0"/>
        </a:p>
      </dsp:txBody>
      <dsp:txXfrm>
        <a:off x="3749421" y="2568320"/>
        <a:ext cx="1920240" cy="19202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9E7E9-FF57-45FD-A75E-E16331EF6950}" type="datetimeFigureOut">
              <a:rPr lang="el-GR" smtClean="0"/>
              <a:pPr/>
              <a:t>19/12/2012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2E728-6898-47C1-87E1-D1A844ECD3E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2E728-6898-47C1-87E1-D1A844ECD3E6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2E728-6898-47C1-87E1-D1A844ECD3E6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notesSlide" Target="../notesSlides/notesSlide2.xml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diagramData" Target="../diagrams/data6.xml"/><Relationship Id="rId5" Type="http://schemas.openxmlformats.org/officeDocument/2006/relationships/oleObject" Target="../embeddings/oleObject10.bin"/><Relationship Id="rId10" Type="http://schemas.microsoft.com/office/2007/relationships/diagramDrawing" Target="../diagrams/drawing6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oleObject" Target="../embeddings/oleObject2.bin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oleObject" Target="../embeddings/oleObject8.bin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oleObject" Target="../embeddings/oleObject9.bin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l-GR" b="1" dirty="0" smtClean="0">
                <a:latin typeface="Arial" charset="0"/>
              </a:rPr>
              <a:t/>
            </a:r>
            <a:br>
              <a:rPr lang="el-GR" b="1" dirty="0" smtClean="0">
                <a:latin typeface="Arial" charset="0"/>
              </a:rPr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" y="4419600"/>
            <a:ext cx="9067800" cy="9906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accent3"/>
              </a:buClr>
              <a:buNone/>
              <a:defRPr/>
            </a:pPr>
            <a:endParaRPr lang="en-US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accent3"/>
              </a:buClr>
              <a:buNone/>
              <a:defRPr/>
            </a:pP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Τετάρτη</a:t>
            </a: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12</a:t>
            </a: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Δεκεμβρίου 201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2, </a:t>
            </a: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Αθήνα</a:t>
            </a: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ΑΜΑ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LIA ATHENS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HOTEL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accent3"/>
              </a:buClr>
              <a:buNone/>
              <a:defRPr/>
            </a:pP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Παρασκευή,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</a:t>
            </a: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4 </a:t>
            </a: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Δεκεμβρίου 201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2, </a:t>
            </a: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Βόλος,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VOLOS PALACE HOTEL</a:t>
            </a:r>
            <a:endParaRPr lang="el-GR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5715000"/>
            <a:ext cx="472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Αλεξάνδρα Μπάκα</a:t>
            </a:r>
          </a:p>
          <a:p>
            <a:pPr algn="r">
              <a:spcBef>
                <a:spcPct val="50000"/>
              </a:spcBef>
              <a:defRPr/>
            </a:pP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Υπεύθυνη Κινητικότητας 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LDV</a:t>
            </a:r>
            <a:endParaRPr lang="en-GB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9" name="8 - Εικόνα" descr="EU_flag_LLP_EN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2130425" cy="827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7956550" y="188913"/>
          <a:ext cx="1000125" cy="889000"/>
        </p:xfrm>
        <a:graphic>
          <a:graphicData uri="http://schemas.openxmlformats.org/presentationml/2006/ole">
            <p:oleObj spid="_x0000_s1026" name="Acrobat Document" r:id="rId5" imgW="2340000" imgH="2081160" progId="AcroExch.Document.11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0574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- Εικόνα" descr="EU_flag_LLP_EN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2130425" cy="827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7956550" y="188913"/>
          <a:ext cx="1000125" cy="889000"/>
        </p:xfrm>
        <a:graphic>
          <a:graphicData uri="http://schemas.openxmlformats.org/presentationml/2006/ole">
            <p:oleObj spid="_x0000_s22530" name="Acrobat Document" r:id="rId5" imgW="2340000" imgH="2081160" progId="AcroExch.Document.11">
              <p:embed/>
            </p:oleObj>
          </a:graphicData>
        </a:graphic>
      </p:graphicFrame>
      <p:graphicFrame>
        <p:nvGraphicFramePr>
          <p:cNvPr id="6" name="5 - Διάγραμμα"/>
          <p:cNvGraphicFramePr/>
          <p:nvPr/>
        </p:nvGraphicFramePr>
        <p:xfrm>
          <a:off x="12954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- Εικόνα" descr="EU_flag_LLP_EN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130425" cy="827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7956550" y="188913"/>
          <a:ext cx="1000125" cy="889000"/>
        </p:xfrm>
        <a:graphic>
          <a:graphicData uri="http://schemas.openxmlformats.org/presentationml/2006/ole">
            <p:oleObj spid="_x0000_s23554" name="Acrobat Document" r:id="rId4" imgW="2340000" imgH="2081160" progId="AcroExch.Document.11">
              <p:embed/>
            </p:oleObj>
          </a:graphicData>
        </a:graphic>
      </p:graphicFrame>
      <p:sp>
        <p:nvSpPr>
          <p:cNvPr id="5" name="4 - Οριζόντιος πάπυρος"/>
          <p:cNvSpPr/>
          <p:nvPr/>
        </p:nvSpPr>
        <p:spPr>
          <a:xfrm>
            <a:off x="1295400" y="2438400"/>
            <a:ext cx="6172200" cy="2590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Ευχαριστώ για την προσοχή σας!</a:t>
            </a:r>
          </a:p>
          <a:p>
            <a:pPr algn="ctr"/>
            <a:r>
              <a:rPr lang="el-GR" sz="3200" dirty="0" smtClean="0"/>
              <a:t>Και καλή επιτυχία!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Άξονες /Κριτήρια Αξιολόγησης της Αίτησης</a:t>
            </a:r>
            <a:endParaRPr lang="el-GR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8 - Εικόνα" descr="EU_flag_LLP_EN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130425" cy="827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956550" y="188913"/>
          <a:ext cx="1000125" cy="889000"/>
        </p:xfrm>
        <a:graphic>
          <a:graphicData uri="http://schemas.openxmlformats.org/presentationml/2006/ole">
            <p:oleObj spid="_x0000_s2050" name="Acrobat Document" r:id="rId4" imgW="2340000" imgH="2081160" progId="AcroExch.Document.11">
              <p:embed/>
            </p:oleObj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57200" y="1676400"/>
          <a:ext cx="838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- Εικόνα" descr="EU_flag_LLP_EN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130425" cy="827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7956550" y="188913"/>
          <a:ext cx="1000125" cy="889000"/>
        </p:xfrm>
        <a:graphic>
          <a:graphicData uri="http://schemas.openxmlformats.org/presentationml/2006/ole">
            <p:oleObj spid="_x0000_s3074" name="Acrobat Document" r:id="rId4" imgW="2340000" imgH="2081160" progId="AcroExch.Document.11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748909"/>
            <a:ext cx="7924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u="sng" dirty="0" smtClean="0"/>
              <a:t>ΕΤΑΙΡΙΚΗ ΣΧΕΣΗ </a:t>
            </a:r>
          </a:p>
          <a:p>
            <a:pPr marL="342900" indent="-342900">
              <a:buFontTx/>
              <a:buAutoNum type="arabicPeriod"/>
            </a:pPr>
            <a:r>
              <a:rPr lang="el-GR" sz="2400" dirty="0" smtClean="0"/>
              <a:t>Ικανότητα του φορέα υποδοχής να υλοποιήσει το πρόγραμμα</a:t>
            </a:r>
          </a:p>
          <a:p>
            <a:pPr marL="342900" indent="-342900"/>
            <a:endParaRPr lang="el-GR" sz="2400" dirty="0" smtClean="0"/>
          </a:p>
          <a:p>
            <a:pPr marL="342900" indent="-342900">
              <a:buFontTx/>
              <a:buAutoNum type="arabicPeriod"/>
            </a:pPr>
            <a:r>
              <a:rPr lang="el-GR" sz="2400" dirty="0" smtClean="0"/>
              <a:t>Σαφής περιγραφή των ρόλων και των αρμοδιοτήτων των εμπλεκομένων οργανισμών</a:t>
            </a:r>
          </a:p>
          <a:p>
            <a:pPr marL="342900" indent="-342900"/>
            <a:endParaRPr lang="el-GR" sz="2400" dirty="0" smtClean="0"/>
          </a:p>
          <a:p>
            <a:pPr marL="342900" indent="-342900"/>
            <a:r>
              <a:rPr lang="el-GR" sz="2400" dirty="0" smtClean="0"/>
              <a:t>3. Αποτύπωση βαθμού δέσμευσης των εταίρων, προσκόμιση επιστολών πρόθεσης συνεργασίας  </a:t>
            </a:r>
          </a:p>
          <a:p>
            <a:pPr marL="342900" indent="-342900"/>
            <a:r>
              <a:rPr lang="el-GR" sz="2400" dirty="0" smtClean="0"/>
              <a:t>     </a:t>
            </a:r>
            <a:r>
              <a:rPr lang="el-GR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smtClean="0">
                <a:solidFill>
                  <a:schemeClr val="accent1"/>
                </a:solidFill>
              </a:rPr>
              <a:t>letters of Intent)</a:t>
            </a:r>
          </a:p>
          <a:p>
            <a:pPr marL="342900" indent="-342900"/>
            <a:endParaRPr lang="el-GR" dirty="0" smtClean="0"/>
          </a:p>
          <a:p>
            <a:pPr indent="-342900">
              <a:buFontTx/>
              <a:buAutoNum type="arabicPeriod"/>
            </a:pPr>
            <a:endParaRPr lang="el-GR" dirty="0" smtClean="0"/>
          </a:p>
          <a:p>
            <a:pPr indent="-342900">
              <a:buFontTx/>
              <a:buAutoNum type="arabicPeriod"/>
            </a:pPr>
            <a:endParaRPr lang="el-GR" dirty="0" smtClean="0"/>
          </a:p>
          <a:p>
            <a:pPr indent="-342900">
              <a:buFontTx/>
              <a:buAutoNum type="arabicPeriod"/>
            </a:pPr>
            <a:endParaRPr lang="el-GR" dirty="0" smtClean="0"/>
          </a:p>
          <a:p>
            <a:pPr indent="-342900">
              <a:buFontTx/>
              <a:buAutoNum type="arabicPeriod"/>
            </a:pPr>
            <a:endParaRPr lang="el-GR" dirty="0" smtClean="0"/>
          </a:p>
          <a:p>
            <a:pPr indent="-342900">
              <a:buFontTx/>
              <a:buAutoNum type="arabicPeriod"/>
            </a:pPr>
            <a:endParaRPr lang="el-GR" dirty="0" smtClean="0"/>
          </a:p>
          <a:p>
            <a:pPr indent="-342900">
              <a:buAutoNum type="arabicPeriod"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8229600" cy="5791200"/>
          </a:xfrm>
        </p:spPr>
        <p:txBody>
          <a:bodyPr>
            <a:normAutofit fontScale="55000" lnSpcReduction="20000"/>
          </a:bodyPr>
          <a:lstStyle/>
          <a:p>
            <a:pPr indent="-342900">
              <a:buNone/>
            </a:pPr>
            <a:r>
              <a:rPr lang="el-GR" sz="4100" dirty="0" smtClean="0"/>
              <a:t>    </a:t>
            </a:r>
            <a:r>
              <a:rPr lang="el-GR" sz="5800" u="sng" dirty="0" smtClean="0"/>
              <a:t>ΣΤΟΧΟΙ ΚΑΙ ΥΠΟΒΑΘΡΟ</a:t>
            </a:r>
          </a:p>
          <a:p>
            <a:pPr indent="-342900">
              <a:buNone/>
            </a:pPr>
            <a:r>
              <a:rPr lang="el-GR" sz="2800" dirty="0" smtClean="0"/>
              <a:t>1</a:t>
            </a:r>
            <a:r>
              <a:rPr lang="el-GR" sz="3800" dirty="0" smtClean="0"/>
              <a:t>. Προφίλ των καταρτιζομένων –ομοιογένεια ομάδας στόχου</a:t>
            </a:r>
          </a:p>
          <a:p>
            <a:pPr indent="-342900">
              <a:buNone/>
            </a:pPr>
            <a:r>
              <a:rPr lang="el-GR" sz="3800" dirty="0" smtClean="0"/>
              <a:t>2. Χρονικό διάστημα παραμονής για την επίτευξη των στόχων του σχεδίου –διάρκεια ρεαλιστική και κατάλληλη</a:t>
            </a:r>
          </a:p>
          <a:p>
            <a:pPr indent="-342900">
              <a:buNone/>
            </a:pPr>
            <a:r>
              <a:rPr lang="el-GR" sz="3800" dirty="0" smtClean="0"/>
              <a:t>3. Οι στόχοι και οι δραστηριότητες του σχεδίου που παρουσιάζονται μέσω του σχεδίου να ευθυγραμμίζονται με τους στόχους του προγράμματος </a:t>
            </a:r>
            <a:r>
              <a:rPr lang="en-US" sz="3800" dirty="0" err="1" smtClean="0"/>
              <a:t>LdV</a:t>
            </a:r>
            <a:endParaRPr lang="el-GR" sz="3800" dirty="0" smtClean="0"/>
          </a:p>
          <a:p>
            <a:pPr indent="-342900">
              <a:buNone/>
            </a:pPr>
            <a:r>
              <a:rPr lang="el-GR" sz="3800" dirty="0" smtClean="0"/>
              <a:t>4. Οι στόχοι να είναι σαφείς και ρεαλιστικοί και να ανταποκρίνονται  με την σχετική ανάγκη</a:t>
            </a:r>
          </a:p>
          <a:p>
            <a:pPr indent="-342900">
              <a:buNone/>
            </a:pPr>
            <a:r>
              <a:rPr lang="el-GR" sz="3800" dirty="0" smtClean="0"/>
              <a:t>5. Συσχέτιση του περιεχομένου του σχεδίου και προγράμματος κατάρτισης με τις ανάγκες των συμμετεχόντων</a:t>
            </a:r>
          </a:p>
          <a:p>
            <a:pPr indent="-342900">
              <a:buNone/>
            </a:pPr>
            <a:r>
              <a:rPr lang="el-GR" sz="3800" dirty="0" smtClean="0"/>
              <a:t>6. Το πρόγραμμα κατάρτισης να είναι κατάλληλο για την επίτευξη των στόχων</a:t>
            </a:r>
          </a:p>
          <a:p>
            <a:pPr indent="-342900">
              <a:buNone/>
            </a:pPr>
            <a:r>
              <a:rPr lang="el-GR" sz="3800" dirty="0" smtClean="0"/>
              <a:t>7. Το πρόγραμμα κατάρτισης να καθορίζει και να </a:t>
            </a:r>
            <a:r>
              <a:rPr lang="el-GR" sz="3800" dirty="0" err="1" smtClean="0"/>
              <a:t>κατενέμει</a:t>
            </a:r>
            <a:r>
              <a:rPr lang="el-GR" sz="3800" dirty="0" smtClean="0"/>
              <a:t> καθήκοντα/δραστηριότητες μεταξύ των εταίρων κατά τέτοιο τρόπο, ώστε να εξασφαλίζεται η ποιότητα της αποκτούμενης από το άτομο εμπειρίας</a:t>
            </a:r>
          </a:p>
          <a:p>
            <a:endParaRPr lang="el-GR" sz="2800" dirty="0"/>
          </a:p>
        </p:txBody>
      </p:sp>
      <p:pic>
        <p:nvPicPr>
          <p:cNvPr id="4" name="8 - Εικόνα" descr="EU_flag_LLP_EN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130425" cy="827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7956550" y="188913"/>
          <a:ext cx="1000125" cy="889000"/>
        </p:xfrm>
        <a:graphic>
          <a:graphicData uri="http://schemas.openxmlformats.org/presentationml/2006/ole">
            <p:oleObj spid="_x0000_s4098" name="Acrobat Document" r:id="rId4" imgW="2340000" imgH="208116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Οργάνωση και διαχείριση του σχεδίου</a:t>
            </a:r>
            <a:endParaRPr lang="el-GR" sz="3200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2286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77201" y="6248400"/>
            <a:ext cx="106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1/2</a:t>
            </a:r>
            <a:endParaRPr lang="el-GR" dirty="0"/>
          </a:p>
        </p:txBody>
      </p:sp>
      <p:pic>
        <p:nvPicPr>
          <p:cNvPr id="5" name="8 - Εικόνα" descr="EU_flag_LLP_EN-01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28600"/>
            <a:ext cx="2130425" cy="827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7956550" y="188913"/>
          <a:ext cx="1000125" cy="889000"/>
        </p:xfrm>
        <a:graphic>
          <a:graphicData uri="http://schemas.openxmlformats.org/presentationml/2006/ole">
            <p:oleObj spid="_x0000_s5122" name="Acrobat Document" r:id="rId9" imgW="2340000" imgH="208116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- Εικόνα" descr="EU_flag_LLP_EN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130425" cy="827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7956550" y="188913"/>
          <a:ext cx="1000125" cy="889000"/>
        </p:xfrm>
        <a:graphic>
          <a:graphicData uri="http://schemas.openxmlformats.org/presentationml/2006/ole">
            <p:oleObj spid="_x0000_s6146" name="Acrobat Document" r:id="rId4" imgW="2340000" imgH="2081160" progId="AcroExch.Document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219200"/>
            <a:ext cx="7848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u="sng" dirty="0" smtClean="0"/>
              <a:t>ΕΠΙΚΥΡΩΣΗ ΑΠΟΚΤΗΘΕΙΣΩΝ ΔΕΞΙΟΤΗΤΩΝ</a:t>
            </a:r>
          </a:p>
          <a:p>
            <a:r>
              <a:rPr lang="el-GR" sz="2300" dirty="0" smtClean="0"/>
              <a:t>-Βεβαιώσεις συμμετοχής για την περίοδο κατάρτισης</a:t>
            </a:r>
          </a:p>
          <a:p>
            <a:r>
              <a:rPr lang="el-GR" sz="2300" dirty="0" smtClean="0"/>
              <a:t>-πιστοποιητικά </a:t>
            </a:r>
            <a:r>
              <a:rPr lang="en-US" sz="2300" dirty="0" smtClean="0"/>
              <a:t>EUROPASS MOBILITY</a:t>
            </a:r>
          </a:p>
          <a:p>
            <a:pPr>
              <a:buFontTx/>
              <a:buChar char="-"/>
            </a:pPr>
            <a:r>
              <a:rPr lang="en-US" sz="2300" dirty="0" smtClean="0"/>
              <a:t>A</a:t>
            </a:r>
            <a:r>
              <a:rPr lang="el-GR" sz="2300" dirty="0" smtClean="0"/>
              <a:t>ν στο σχέδιο εφαρμόζονται τα στοιχεία του Ε</a:t>
            </a:r>
            <a:r>
              <a:rPr lang="en-US" sz="2300" dirty="0" smtClean="0"/>
              <a:t>CVET</a:t>
            </a:r>
            <a:r>
              <a:rPr lang="el-GR" sz="2300" dirty="0" smtClean="0"/>
              <a:t>, θα πρέπει να παρουσιάσετε έγγραφα και διαδικασίες που σχετίζονται με αναγνώριση και επικύρωση μαθησιακών αποτελεσμάτων</a:t>
            </a:r>
          </a:p>
          <a:p>
            <a:r>
              <a:rPr lang="el-GR" sz="3200" u="sng" dirty="0" smtClean="0"/>
              <a:t>ΑΞΙΟΛΟΓΗΣΗ ΠΡΟΓΡΑΜΜΑΤΟΣ </a:t>
            </a:r>
          </a:p>
          <a:p>
            <a:pPr>
              <a:buFontTx/>
              <a:buChar char="-"/>
            </a:pPr>
            <a:r>
              <a:rPr lang="el-GR" sz="2300" dirty="0" smtClean="0"/>
              <a:t>Περιγραφή διαδικασίας αξιολόγησης του προγράμματος σε επίπεδο συμμετέχοντα και σχεδίου</a:t>
            </a:r>
          </a:p>
          <a:p>
            <a:pPr>
              <a:buFontTx/>
              <a:buChar char="-"/>
            </a:pPr>
            <a:r>
              <a:rPr lang="el-GR" sz="2300" dirty="0" smtClean="0"/>
              <a:t>Πώς θα χρησιμοποιηθούν τα αποτελέσματα της αξιολόγησης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Διάδοση αποτελεσμάτων</a:t>
            </a:r>
            <a:endParaRPr lang="el-GR" sz="3200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2286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8 - Εικόνα" descr="EU_flag_LLP_EN-01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28600"/>
            <a:ext cx="2130425" cy="827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7956550" y="188913"/>
          <a:ext cx="1000125" cy="889000"/>
        </p:xfrm>
        <a:graphic>
          <a:graphicData uri="http://schemas.openxmlformats.org/presentationml/2006/ole">
            <p:oleObj spid="_x0000_s8194" name="Acrobat Document" r:id="rId9" imgW="2340000" imgH="208116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Προϋπολογισμός και ροές</a:t>
            </a:r>
            <a:endParaRPr lang="el-GR" sz="3200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8 - Εικόνα" descr="EU_flag_LLP_EN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130425" cy="827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7956550" y="188913"/>
          <a:ext cx="1000125" cy="889000"/>
        </p:xfrm>
        <a:graphic>
          <a:graphicData uri="http://schemas.openxmlformats.org/presentationml/2006/ole">
            <p:oleObj spid="_x0000_s7170" name="Acrobat Document" r:id="rId4" imgW="2340000" imgH="2081160" progId="AcroExch.Document.11">
              <p:embed/>
            </p:oleObj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914400" y="1752600"/>
          <a:ext cx="716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47244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Εθνικές Προτεραιότητες</a:t>
            </a:r>
          </a:p>
        </p:txBody>
      </p:sp>
      <p:pic>
        <p:nvPicPr>
          <p:cNvPr id="3" name="8 - Εικόνα" descr="EU_flag_LLP_EN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130425" cy="827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7956550" y="188913"/>
          <a:ext cx="1000125" cy="889000"/>
        </p:xfrm>
        <a:graphic>
          <a:graphicData uri="http://schemas.openxmlformats.org/presentationml/2006/ole">
            <p:oleObj spid="_x0000_s25602" name="Acrobat Document" r:id="rId4" imgW="2340000" imgH="2081160" progId="AcroExch.Document.11">
              <p:embed/>
            </p:oleObj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28600" y="1397000"/>
          <a:ext cx="8610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629</TotalTime>
  <Words>525</Words>
  <Application>Microsoft Office PowerPoint</Application>
  <PresentationFormat>Προβολή στην οθόνη (4:3)</PresentationFormat>
  <Paragraphs>70</Paragraphs>
  <Slides>11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3" baseType="lpstr">
      <vt:lpstr>Equity</vt:lpstr>
      <vt:lpstr>Acrobat Document</vt:lpstr>
      <vt:lpstr> </vt:lpstr>
      <vt:lpstr>Άξονες /Κριτήρια Αξιολόγησης της Αίτησης</vt:lpstr>
      <vt:lpstr>Διαφάνεια 3</vt:lpstr>
      <vt:lpstr>Διαφάνεια 4</vt:lpstr>
      <vt:lpstr>Οργάνωση και διαχείριση του σχεδίου</vt:lpstr>
      <vt:lpstr>Διαφάνεια 6</vt:lpstr>
      <vt:lpstr>Διάδοση αποτελεσμάτων</vt:lpstr>
      <vt:lpstr>Προϋπολογισμός και ροές</vt:lpstr>
      <vt:lpstr>Εθνικές Προτεραιότητες</vt:lpstr>
      <vt:lpstr>Διαφάνεια 10</vt:lpstr>
      <vt:lpstr>Διαφάνεια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Leonardo da Vinci Mobility Application </dc:title>
  <dc:creator/>
  <cp:lastModifiedBy>AGGELAKIS GIORGOS</cp:lastModifiedBy>
  <cp:revision>65</cp:revision>
  <dcterms:created xsi:type="dcterms:W3CDTF">2006-08-16T00:00:00Z</dcterms:created>
  <dcterms:modified xsi:type="dcterms:W3CDTF">2012-12-19T09:15:30Z</dcterms:modified>
</cp:coreProperties>
</file>